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8.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9.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5.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6.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7.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8.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847" r:id="rId1"/>
    <p:sldMasterId id="2147483832" r:id="rId2"/>
    <p:sldMasterId id="2147483814" r:id="rId3"/>
    <p:sldMasterId id="2147483816" r:id="rId4"/>
    <p:sldMasterId id="2147483740" r:id="rId5"/>
    <p:sldMasterId id="2147483788" r:id="rId6"/>
    <p:sldMasterId id="2147483669" r:id="rId7"/>
    <p:sldMasterId id="2147483661" r:id="rId8"/>
    <p:sldMasterId id="2147483695" r:id="rId9"/>
    <p:sldMasterId id="2147484334" r:id="rId10"/>
    <p:sldMasterId id="2147483889" r:id="rId11"/>
    <p:sldMasterId id="2147484322" r:id="rId12"/>
    <p:sldMasterId id="2147483701" r:id="rId13"/>
    <p:sldMasterId id="2147484264" r:id="rId14"/>
    <p:sldMasterId id="2147484390" r:id="rId15"/>
    <p:sldMasterId id="2147484352" r:id="rId16"/>
    <p:sldMasterId id="2147484365" r:id="rId17"/>
    <p:sldMasterId id="2147484377" r:id="rId18"/>
    <p:sldMasterId id="2147483756" r:id="rId19"/>
  </p:sldMasterIdLst>
  <p:notesMasterIdLst>
    <p:notesMasterId r:id="rId55"/>
  </p:notesMasterIdLst>
  <p:sldIdLst>
    <p:sldId id="2147480593" r:id="rId20"/>
    <p:sldId id="2147480698" r:id="rId21"/>
    <p:sldId id="2147480700" r:id="rId22"/>
    <p:sldId id="2147480701" r:id="rId23"/>
    <p:sldId id="2147480702" r:id="rId24"/>
    <p:sldId id="2147480703" r:id="rId25"/>
    <p:sldId id="2147480704" r:id="rId26"/>
    <p:sldId id="2147480705" r:id="rId27"/>
    <p:sldId id="2147480706" r:id="rId28"/>
    <p:sldId id="2147480707" r:id="rId29"/>
    <p:sldId id="2147480708" r:id="rId30"/>
    <p:sldId id="2147480709" r:id="rId31"/>
    <p:sldId id="2147480710" r:id="rId32"/>
    <p:sldId id="2147480711" r:id="rId33"/>
    <p:sldId id="2147480712" r:id="rId34"/>
    <p:sldId id="2147480713" r:id="rId35"/>
    <p:sldId id="2147480714" r:id="rId36"/>
    <p:sldId id="2147480715" r:id="rId37"/>
    <p:sldId id="2147480716" r:id="rId38"/>
    <p:sldId id="2147480717" r:id="rId39"/>
    <p:sldId id="2147480718" r:id="rId40"/>
    <p:sldId id="2147480719" r:id="rId41"/>
    <p:sldId id="2147480720" r:id="rId42"/>
    <p:sldId id="2147480721" r:id="rId43"/>
    <p:sldId id="2147480722" r:id="rId44"/>
    <p:sldId id="2147480723" r:id="rId45"/>
    <p:sldId id="2147480724" r:id="rId46"/>
    <p:sldId id="2147480725" r:id="rId47"/>
    <p:sldId id="2147480726" r:id="rId48"/>
    <p:sldId id="2147480727" r:id="rId49"/>
    <p:sldId id="2147480728" r:id="rId50"/>
    <p:sldId id="2147480729" r:id="rId51"/>
    <p:sldId id="2147480730" r:id="rId52"/>
    <p:sldId id="2147480699" r:id="rId53"/>
    <p:sldId id="2147480628" r:id="rId54"/>
  </p:sldIdLst>
  <p:sldSz cx="12192000" cy="6858000"/>
  <p:notesSz cx="6858000" cy="9144000"/>
  <p:embeddedFontLst>
    <p:embeddedFont>
      <p:font typeface="Arial Narrow" panose="020B0606020202030204" pitchFamily="34" charset="0"/>
      <p:regular r:id="rId56"/>
      <p:bold r:id="rId57"/>
      <p:italic r:id="rId58"/>
      <p:boldItalic r:id="rId59"/>
    </p:embeddedFont>
    <p:embeddedFont>
      <p:font typeface="Dubai" panose="020B0503030403030204" pitchFamily="34" charset="-78"/>
      <p:regular r:id="rId60"/>
      <p:bold r:id="rId61"/>
      <p:italic r:id="rId62"/>
      <p:boldItalic r:id="rId63"/>
    </p:embeddedFont>
    <p:embeddedFont>
      <p:font typeface="IBM Plex Mono" panose="020B0509050203000203" pitchFamily="49" charset="0"/>
      <p:regular r:id="rId64"/>
      <p:bold r:id="rId65"/>
      <p:italic r:id="rId66"/>
      <p:boldItalic r:id="rId67"/>
    </p:embeddedFont>
    <p:embeddedFont>
      <p:font typeface="IBM Plex Sans" panose="020B0503050203000203" pitchFamily="34" charset="0"/>
      <p:regular r:id="rId68"/>
      <p:bold r:id="rId69"/>
      <p:italic r:id="rId70"/>
      <p:boldItalic r:id="rId71"/>
    </p:embeddedFont>
    <p:embeddedFont>
      <p:font typeface="Modern No. 20" panose="02070704070505020303" pitchFamily="18" charset="0"/>
      <p:regular r:id="rId72"/>
    </p:embeddedFont>
    <p:embeddedFont>
      <p:font typeface="Segoe UI" panose="020B0502040204020203" pitchFamily="34" charset="0"/>
      <p:regular r:id="rId73"/>
      <p:bold r:id="rId74"/>
      <p:italic r:id="rId75"/>
      <p:boldItalic r:id="rId76"/>
    </p:embeddedFont>
    <p:embeddedFont>
      <p:font typeface="Trebuchet MS" panose="020B0603020202020204" pitchFamily="34" charset="0"/>
      <p:regular r:id="rId77"/>
      <p:bold r:id="rId78"/>
      <p:italic r:id="rId79"/>
      <p:boldItalic r:id="rId80"/>
    </p:embeddedFont>
    <p:embeddedFont>
      <p:font typeface="Wingdings 3" panose="05040102010807070707" pitchFamily="18" charset="2"/>
      <p:regular r:id="rId8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userDrawn="1">
          <p15:clr>
            <a:srgbClr val="A4A3A4"/>
          </p15:clr>
        </p15:guide>
        <p15:guide id="2" pos="5568" userDrawn="1">
          <p15:clr>
            <a:srgbClr val="A4A3A4"/>
          </p15:clr>
        </p15:guide>
        <p15:guide id="4" pos="4040" userDrawn="1">
          <p15:clr>
            <a:srgbClr val="A4A3A4"/>
          </p15:clr>
        </p15:guide>
        <p15:guide id="5" orient="horz" pos="3936" userDrawn="1">
          <p15:clr>
            <a:srgbClr val="A4A3A4"/>
          </p15:clr>
        </p15:guide>
        <p15:guide id="6" orient="horz" pos="2136" userDrawn="1">
          <p15:clr>
            <a:srgbClr val="A4A3A4"/>
          </p15:clr>
        </p15:guide>
        <p15:guide id="7" pos="576" userDrawn="1">
          <p15:clr>
            <a:srgbClr val="A4A3A4"/>
          </p15:clr>
        </p15:guide>
        <p15:guide id="8" orient="horz" pos="331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04B516-FE0D-26FF-9959-4E8F2C022E71}" name="Lees Haggerty, Kristin" initials="" userId="S::KLees@edc.org::eedaf752-0612-43e2-a20f-c249a2879790" providerId="AD"/>
  <p188:author id="{9AA74D19-1F07-01C9-E5D0-D8FAC35AEE49}" name="Patel, Hemali" initials="HP" userId="S::hpatel@edc.org::58def46f-0d7e-41d7-baa3-1e5e1bb7dc46" providerId="AD"/>
  <p188:author id="{7628E721-89F8-B5B1-DA11-F79A47BB3B81}" name="Driscoll, Rebecca" initials="RD" userId="S::RDriscoll@edc.org::a8b6820d-10ba-4cc0-9981-f50089ced4df" providerId="AD"/>
  <p188:author id="{04008F45-77E6-4408-4A4C-F14D54991798}" name="Epstein-Lubow, Gary" initials="EG" userId="O8PYsTkjns8Hwc9sjtHZYrsCoezV18B+/ZEt48D42MM=" providerId="None"/>
  <p188:author id="{27F6DD48-0BD5-EE65-DFF9-2324EB5FD92E}" name="Jackson Stoeckle, Rebecca" initials="JR" userId="1P/VyFsMXs8Wc3+gLGjNsMe7Q9/BBHCDAH5K/HsrpI4=" providerId="None"/>
  <p188:author id="{86092578-3EEF-FAF6-BD63-A55288426A49}" name="Nicole Deaner" initials="" userId="Anonymous_Nicole Deaner" providerId="None"/>
  <p188:author id="{D4EBF7BE-8201-2B4C-89DE-31AF4AE8B8C5}" name="Avalos, Maria" initials="MA" userId="S::MAvalos@edc.org::fec93e75-8ebd-4fef-8042-7e410960d0ef" providerId="AD"/>
  <p188:author id="{2522CCC9-2B0B-2CC8-8B4E-3E057BEF4DEC}" name="Lees Haggerty, Kristin" initials="LK" userId="IYNPN357KAaz8TVTNbYC6NlxE18mLl17KYdRRkUTNh8=" providerId="None"/>
  <p188:author id="{BE2627F3-911B-33C5-6AB3-1593D744A645}" name="Epstein-Lubow, Gary" initials="ELG" userId="S::gepstein-lubow@edc.org::c4ff9f7d-62da-4465-8df6-67dd728fae91" providerId="AD"/>
  <p188:author id="{38C2CBFA-1F0D-38DB-1CCE-15B251FA8843}" name="Roscoe, Jennifer" initials="" userId="S::JRoscoe@edc.org::ad0e345f-20c7-4e3a-83b6-7612909f459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icole Deane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FDFC"/>
    <a:srgbClr val="5DADFD"/>
    <a:srgbClr val="FFFF71"/>
    <a:srgbClr val="FFFFFF"/>
    <a:srgbClr val="813B96"/>
    <a:srgbClr val="8ADC65"/>
    <a:srgbClr val="F3ECE3"/>
    <a:srgbClr val="39A5BD"/>
    <a:srgbClr val="0D82FD"/>
    <a:srgbClr val="286B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CB5ED7-1DD8-4011-A178-B78F2053FF8B}" v="1" dt="2025-09-25T19:58:06.397"/>
    <p1510:client id="{A637CCF3-915F-4410-9B64-161F1B7BF88D}" v="1" dt="2025-09-25T14:01:54.763"/>
    <p1510:client id="{C8217B61-DD19-4462-AC7F-AD9BF8F7CDD3}" v="13" dt="2025-09-25T15:38:40.989"/>
  </p1510:revLst>
</p1510:revInfo>
</file>

<file path=ppt/tableStyles.xml><?xml version="1.0" encoding="utf-8"?>
<a:tblStyleLst xmlns:a="http://schemas.openxmlformats.org/drawingml/2006/main" def="{5C22544A-7EE6-4342-B048-85BDC9FD1C3A}">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32"/>
    <p:restoredTop sz="88741" autoAdjust="0"/>
  </p:normalViewPr>
  <p:slideViewPr>
    <p:cSldViewPr snapToGrid="0">
      <p:cViewPr varScale="1">
        <p:scale>
          <a:sx n="98" d="100"/>
          <a:sy n="98" d="100"/>
        </p:scale>
        <p:origin x="1062" y="84"/>
      </p:cViewPr>
      <p:guideLst>
        <p:guide orient="horz" pos="2448"/>
        <p:guide pos="5568"/>
        <p:guide pos="4040"/>
        <p:guide orient="horz" pos="3936"/>
        <p:guide orient="horz" pos="2136"/>
        <p:guide pos="576"/>
        <p:guide orient="horz" pos="331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font" Target="fonts/font8.fntdata"/><Relationship Id="rId68" Type="http://schemas.openxmlformats.org/officeDocument/2006/relationships/font" Target="fonts/font13.fntdata"/><Relationship Id="rId84" Type="http://schemas.openxmlformats.org/officeDocument/2006/relationships/viewProps" Target="viewProps.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font" Target="fonts/font3.fntdata"/><Relationship Id="rId74" Type="http://schemas.openxmlformats.org/officeDocument/2006/relationships/font" Target="fonts/font19.fntdata"/><Relationship Id="rId79" Type="http://schemas.openxmlformats.org/officeDocument/2006/relationships/font" Target="fonts/font24.fntdata"/><Relationship Id="rId5" Type="http://schemas.openxmlformats.org/officeDocument/2006/relationships/slideMaster" Target="slideMasters/slideMaster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openxmlformats.org/officeDocument/2006/relationships/font" Target="fonts/font22.fntdata"/><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font" Target="fonts/font17.fntdata"/><Relationship Id="rId80" Type="http://schemas.openxmlformats.org/officeDocument/2006/relationships/font" Target="fonts/font25.fntdata"/><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font" Target="fonts/font20.fntdata"/><Relationship Id="rId83" Type="http://schemas.openxmlformats.org/officeDocument/2006/relationships/presProps" Target="presProps.xml"/><Relationship Id="rId88"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font" Target="fonts/font2.fntdata"/><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78" Type="http://schemas.openxmlformats.org/officeDocument/2006/relationships/font" Target="fonts/font23.fntdata"/><Relationship Id="rId81" Type="http://schemas.openxmlformats.org/officeDocument/2006/relationships/font" Target="fonts/font26.fntdata"/><Relationship Id="rId8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notesMaster" Target="notesMasters/notesMaster1.xml"/><Relationship Id="rId76" Type="http://schemas.openxmlformats.org/officeDocument/2006/relationships/font" Target="fonts/font21.fntdata"/><Relationship Id="rId7" Type="http://schemas.openxmlformats.org/officeDocument/2006/relationships/slideMaster" Target="slideMasters/slideMaster7.xml"/><Relationship Id="rId71" Type="http://schemas.openxmlformats.org/officeDocument/2006/relationships/font" Target="fonts/font16.fntdata"/><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font" Target="fonts/font11.fntdata"/><Relationship Id="rId87" Type="http://schemas.microsoft.com/office/2015/10/relationships/revisionInfo" Target="revisionInfo.xml"/><Relationship Id="rId61" Type="http://schemas.openxmlformats.org/officeDocument/2006/relationships/font" Target="fonts/font6.fntdata"/><Relationship Id="rId82"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3442B0-7653-41FB-AC77-E1CDB079F62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3CADD450-CD8F-4BD9-ADF5-E76E4FF75889}">
      <dgm:prSet/>
      <dgm:spPr/>
      <dgm:t>
        <a:bodyPr/>
        <a:lstStyle/>
        <a:p>
          <a:r>
            <a:rPr lang="en-US" dirty="0"/>
            <a:t>Primary care providers can play a huge role in detection of cognitive impairment, but need support to achieve this without increasing their workload</a:t>
          </a:r>
        </a:p>
      </dgm:t>
    </dgm:pt>
    <dgm:pt modelId="{4B99562C-BCB1-48E1-953B-C0A8C6C92459}" type="parTrans" cxnId="{BA2B4F10-B6C3-4438-9452-F736056B1FEE}">
      <dgm:prSet/>
      <dgm:spPr/>
      <dgm:t>
        <a:bodyPr/>
        <a:lstStyle/>
        <a:p>
          <a:endParaRPr lang="en-US"/>
        </a:p>
      </dgm:t>
    </dgm:pt>
    <dgm:pt modelId="{5263951C-F373-4BAB-8B03-7650BC6594D8}" type="sibTrans" cxnId="{BA2B4F10-B6C3-4438-9452-F736056B1FEE}">
      <dgm:prSet/>
      <dgm:spPr/>
      <dgm:t>
        <a:bodyPr/>
        <a:lstStyle/>
        <a:p>
          <a:endParaRPr lang="en-US"/>
        </a:p>
      </dgm:t>
    </dgm:pt>
    <dgm:pt modelId="{639842ED-02D5-4D2C-B6E7-D42742FCF3AA}">
      <dgm:prSet custT="1"/>
      <dgm:spPr/>
      <dgm:t>
        <a:bodyPr/>
        <a:lstStyle/>
        <a:p>
          <a:r>
            <a:rPr lang="en-US" sz="2000" dirty="0"/>
            <a:t>Education</a:t>
          </a:r>
        </a:p>
      </dgm:t>
    </dgm:pt>
    <dgm:pt modelId="{01B299C1-CB48-422B-8E66-69AD5C2E5AB0}" type="parTrans" cxnId="{465342DF-4278-4CFE-A808-C4503DFA4260}">
      <dgm:prSet/>
      <dgm:spPr/>
      <dgm:t>
        <a:bodyPr/>
        <a:lstStyle/>
        <a:p>
          <a:endParaRPr lang="en-US"/>
        </a:p>
      </dgm:t>
    </dgm:pt>
    <dgm:pt modelId="{174E7CB1-13A2-4DFF-AC6C-AA7A772C38DD}" type="sibTrans" cxnId="{465342DF-4278-4CFE-A808-C4503DFA4260}">
      <dgm:prSet/>
      <dgm:spPr/>
      <dgm:t>
        <a:bodyPr/>
        <a:lstStyle/>
        <a:p>
          <a:endParaRPr lang="en-US"/>
        </a:p>
      </dgm:t>
    </dgm:pt>
    <dgm:pt modelId="{68C81281-5FBD-41B0-B329-CED70D32BE75}">
      <dgm:prSet custT="1"/>
      <dgm:spPr/>
      <dgm:t>
        <a:bodyPr/>
        <a:lstStyle/>
        <a:p>
          <a:r>
            <a:rPr lang="en-US" sz="2000" dirty="0"/>
            <a:t>Value of a cognitive impairment diagnosis</a:t>
          </a:r>
        </a:p>
      </dgm:t>
    </dgm:pt>
    <dgm:pt modelId="{21288FD4-1550-4EAB-AADC-2539AD25AB45}" type="parTrans" cxnId="{4F0427CD-BEAB-4C63-A9A1-7FA75A0A6271}">
      <dgm:prSet/>
      <dgm:spPr/>
      <dgm:t>
        <a:bodyPr/>
        <a:lstStyle/>
        <a:p>
          <a:endParaRPr lang="en-US"/>
        </a:p>
      </dgm:t>
    </dgm:pt>
    <dgm:pt modelId="{0FEADDC2-D593-45D4-B559-B11559FE8092}" type="sibTrans" cxnId="{4F0427CD-BEAB-4C63-A9A1-7FA75A0A6271}">
      <dgm:prSet/>
      <dgm:spPr/>
      <dgm:t>
        <a:bodyPr/>
        <a:lstStyle/>
        <a:p>
          <a:endParaRPr lang="en-US"/>
        </a:p>
      </dgm:t>
    </dgm:pt>
    <dgm:pt modelId="{D1F8915B-AA44-436B-A338-D77C7BEDBFB9}">
      <dgm:prSet custT="1"/>
      <dgm:spPr/>
      <dgm:t>
        <a:bodyPr/>
        <a:lstStyle/>
        <a:p>
          <a:r>
            <a:rPr lang="en-US" sz="2000" dirty="0"/>
            <a:t>Value of (early) detection</a:t>
          </a:r>
        </a:p>
      </dgm:t>
    </dgm:pt>
    <dgm:pt modelId="{F79DE336-3DCA-4140-B399-4C4435C29016}" type="parTrans" cxnId="{97F16888-3B57-40EE-9B7E-A983F6FF0C58}">
      <dgm:prSet/>
      <dgm:spPr/>
      <dgm:t>
        <a:bodyPr/>
        <a:lstStyle/>
        <a:p>
          <a:endParaRPr lang="en-US"/>
        </a:p>
      </dgm:t>
    </dgm:pt>
    <dgm:pt modelId="{F94549A3-B962-4C53-BB71-72295619F0BC}" type="sibTrans" cxnId="{97F16888-3B57-40EE-9B7E-A983F6FF0C58}">
      <dgm:prSet/>
      <dgm:spPr/>
      <dgm:t>
        <a:bodyPr/>
        <a:lstStyle/>
        <a:p>
          <a:endParaRPr lang="en-US"/>
        </a:p>
      </dgm:t>
    </dgm:pt>
    <dgm:pt modelId="{C05FA5C5-8AAB-4BF3-8E4D-964BE3086796}">
      <dgm:prSet custT="1"/>
      <dgm:spPr/>
      <dgm:t>
        <a:bodyPr/>
        <a:lstStyle/>
        <a:p>
          <a:r>
            <a:rPr lang="en-US" sz="2000" dirty="0"/>
            <a:t>Benefit of social work support and care planning</a:t>
          </a:r>
        </a:p>
      </dgm:t>
    </dgm:pt>
    <dgm:pt modelId="{CFAB6592-C925-4F18-AF68-60C22B3594A4}" type="parTrans" cxnId="{E50919E4-23E7-4D43-B6A0-1E9E41FE9BAD}">
      <dgm:prSet/>
      <dgm:spPr/>
      <dgm:t>
        <a:bodyPr/>
        <a:lstStyle/>
        <a:p>
          <a:endParaRPr lang="en-US"/>
        </a:p>
      </dgm:t>
    </dgm:pt>
    <dgm:pt modelId="{F6E312BB-9BEF-4E37-9979-269D9B6B04C4}" type="sibTrans" cxnId="{E50919E4-23E7-4D43-B6A0-1E9E41FE9BAD}">
      <dgm:prSet/>
      <dgm:spPr/>
      <dgm:t>
        <a:bodyPr/>
        <a:lstStyle/>
        <a:p>
          <a:endParaRPr lang="en-US"/>
        </a:p>
      </dgm:t>
    </dgm:pt>
    <dgm:pt modelId="{3392F802-0987-4279-BA3C-7AEC8778A63C}">
      <dgm:prSet custT="1"/>
      <dgm:spPr/>
      <dgm:t>
        <a:bodyPr/>
        <a:lstStyle/>
        <a:p>
          <a:r>
            <a:rPr lang="en-US" sz="2000" dirty="0"/>
            <a:t>How to detect and stage cognitive impairment (Cognition in Primary Care program)</a:t>
          </a:r>
        </a:p>
      </dgm:t>
    </dgm:pt>
    <dgm:pt modelId="{6FCF9E82-FF1A-40EC-90BD-0D5A56399D16}" type="parTrans" cxnId="{8093E7FA-5571-47D1-A8AC-71FBA57A1C78}">
      <dgm:prSet/>
      <dgm:spPr/>
      <dgm:t>
        <a:bodyPr/>
        <a:lstStyle/>
        <a:p>
          <a:endParaRPr lang="en-US"/>
        </a:p>
      </dgm:t>
    </dgm:pt>
    <dgm:pt modelId="{95BBBC2B-F040-417D-B0B6-4BE42CD09C34}" type="sibTrans" cxnId="{8093E7FA-5571-47D1-A8AC-71FBA57A1C78}">
      <dgm:prSet/>
      <dgm:spPr/>
      <dgm:t>
        <a:bodyPr/>
        <a:lstStyle/>
        <a:p>
          <a:endParaRPr lang="en-US"/>
        </a:p>
      </dgm:t>
    </dgm:pt>
    <dgm:pt modelId="{962F5A2E-E472-4D68-8459-75BA10159B78}">
      <dgm:prSet custT="1"/>
      <dgm:spPr/>
      <dgm:t>
        <a:bodyPr/>
        <a:lstStyle/>
        <a:p>
          <a:r>
            <a:rPr lang="en-US" sz="2000" dirty="0"/>
            <a:t>How to integrate detection into existing workflows (e.g., Medicare Annual Wellness visit)</a:t>
          </a:r>
        </a:p>
      </dgm:t>
    </dgm:pt>
    <dgm:pt modelId="{27DFEFE8-666C-434F-A636-496F7A0B8B56}" type="parTrans" cxnId="{805C92B7-2222-4AA0-995D-0899F4A06935}">
      <dgm:prSet/>
      <dgm:spPr/>
      <dgm:t>
        <a:bodyPr/>
        <a:lstStyle/>
        <a:p>
          <a:endParaRPr lang="en-US"/>
        </a:p>
      </dgm:t>
    </dgm:pt>
    <dgm:pt modelId="{472D413B-A955-4437-B85C-EE1949BDB615}" type="sibTrans" cxnId="{805C92B7-2222-4AA0-995D-0899F4A06935}">
      <dgm:prSet/>
      <dgm:spPr/>
      <dgm:t>
        <a:bodyPr/>
        <a:lstStyle/>
        <a:p>
          <a:endParaRPr lang="en-US"/>
        </a:p>
      </dgm:t>
    </dgm:pt>
    <dgm:pt modelId="{B28D6599-90B0-4976-85A8-EDE3063F671C}">
      <dgm:prSet custT="1"/>
      <dgm:spPr/>
      <dgm:t>
        <a:bodyPr/>
        <a:lstStyle/>
        <a:p>
          <a:r>
            <a:rPr lang="en-US" sz="2000" dirty="0"/>
            <a:t>Support</a:t>
          </a:r>
        </a:p>
      </dgm:t>
    </dgm:pt>
    <dgm:pt modelId="{A1EDB65C-937E-46BC-98F4-58029B683382}" type="parTrans" cxnId="{4A67BF69-709B-4A68-86E7-4B4E150FBE33}">
      <dgm:prSet/>
      <dgm:spPr/>
      <dgm:t>
        <a:bodyPr/>
        <a:lstStyle/>
        <a:p>
          <a:endParaRPr lang="en-US"/>
        </a:p>
      </dgm:t>
    </dgm:pt>
    <dgm:pt modelId="{AD130F69-F9FD-4C86-92A6-0D408E39EBF7}" type="sibTrans" cxnId="{4A67BF69-709B-4A68-86E7-4B4E150FBE33}">
      <dgm:prSet/>
      <dgm:spPr/>
      <dgm:t>
        <a:bodyPr/>
        <a:lstStyle/>
        <a:p>
          <a:endParaRPr lang="en-US"/>
        </a:p>
      </dgm:t>
    </dgm:pt>
    <dgm:pt modelId="{29D16650-41E9-48BC-B9F4-28F8F89366B2}">
      <dgm:prSet custT="1"/>
      <dgm:spPr/>
      <dgm:t>
        <a:bodyPr/>
        <a:lstStyle/>
        <a:p>
          <a:r>
            <a:rPr lang="en-US" sz="2000" dirty="0"/>
            <a:t>Conducting cognitive testing: digital cognitive assessments, EHR-integrated clinical decision supports</a:t>
          </a:r>
        </a:p>
      </dgm:t>
    </dgm:pt>
    <dgm:pt modelId="{4A53A0E7-BD7F-4BD7-911B-E20708AF03E8}" type="parTrans" cxnId="{450DB526-DFE3-4EEE-81D3-5076C2219E97}">
      <dgm:prSet/>
      <dgm:spPr/>
      <dgm:t>
        <a:bodyPr/>
        <a:lstStyle/>
        <a:p>
          <a:endParaRPr lang="en-US"/>
        </a:p>
      </dgm:t>
    </dgm:pt>
    <dgm:pt modelId="{599F47E5-C5D2-4EC5-994E-D2FB5C14EC38}" type="sibTrans" cxnId="{450DB526-DFE3-4EEE-81D3-5076C2219E97}">
      <dgm:prSet/>
      <dgm:spPr/>
      <dgm:t>
        <a:bodyPr/>
        <a:lstStyle/>
        <a:p>
          <a:endParaRPr lang="en-US"/>
        </a:p>
      </dgm:t>
    </dgm:pt>
    <dgm:pt modelId="{C226A619-1F3D-4816-9A1E-178B6627A7B8}">
      <dgm:prSet custT="1"/>
      <dgm:spPr/>
      <dgm:t>
        <a:bodyPr/>
        <a:lstStyle/>
        <a:p>
          <a:r>
            <a:rPr lang="en-US" sz="2000" dirty="0"/>
            <a:t>Interpreting cognitive testing: interprofessional consults</a:t>
          </a:r>
        </a:p>
      </dgm:t>
    </dgm:pt>
    <dgm:pt modelId="{3178C8EF-C9E5-4613-B504-84A6F1B15E63}" type="parTrans" cxnId="{CBE20867-1A94-40D2-815B-08F40321B6BD}">
      <dgm:prSet/>
      <dgm:spPr/>
      <dgm:t>
        <a:bodyPr/>
        <a:lstStyle/>
        <a:p>
          <a:endParaRPr lang="en-US"/>
        </a:p>
      </dgm:t>
    </dgm:pt>
    <dgm:pt modelId="{1A38B195-8DCD-43E5-934E-A33269B8C067}" type="sibTrans" cxnId="{CBE20867-1A94-40D2-815B-08F40321B6BD}">
      <dgm:prSet/>
      <dgm:spPr/>
      <dgm:t>
        <a:bodyPr/>
        <a:lstStyle/>
        <a:p>
          <a:endParaRPr lang="en-US"/>
        </a:p>
      </dgm:t>
    </dgm:pt>
    <dgm:pt modelId="{357D7305-1957-4E3D-A02E-1712CD48DEAE}" type="pres">
      <dgm:prSet presAssocID="{F53442B0-7653-41FB-AC77-E1CDB079F62F}" presName="linear" presStyleCnt="0">
        <dgm:presLayoutVars>
          <dgm:animLvl val="lvl"/>
          <dgm:resizeHandles val="exact"/>
        </dgm:presLayoutVars>
      </dgm:prSet>
      <dgm:spPr/>
    </dgm:pt>
    <dgm:pt modelId="{93C0178C-B451-4563-A22D-A25A74D687F1}" type="pres">
      <dgm:prSet presAssocID="{3CADD450-CD8F-4BD9-ADF5-E76E4FF75889}" presName="parentText" presStyleLbl="node1" presStyleIdx="0" presStyleCnt="1" custScaleY="97479">
        <dgm:presLayoutVars>
          <dgm:chMax val="0"/>
          <dgm:bulletEnabled val="1"/>
        </dgm:presLayoutVars>
      </dgm:prSet>
      <dgm:spPr/>
    </dgm:pt>
    <dgm:pt modelId="{0BFB7726-1F7D-46C6-9ECB-C09DFCCEE3D5}" type="pres">
      <dgm:prSet presAssocID="{3CADD450-CD8F-4BD9-ADF5-E76E4FF75889}" presName="childText" presStyleLbl="revTx" presStyleIdx="0" presStyleCnt="1">
        <dgm:presLayoutVars>
          <dgm:bulletEnabled val="1"/>
        </dgm:presLayoutVars>
      </dgm:prSet>
      <dgm:spPr/>
    </dgm:pt>
  </dgm:ptLst>
  <dgm:cxnLst>
    <dgm:cxn modelId="{BA2B4F10-B6C3-4438-9452-F736056B1FEE}" srcId="{F53442B0-7653-41FB-AC77-E1CDB079F62F}" destId="{3CADD450-CD8F-4BD9-ADF5-E76E4FF75889}" srcOrd="0" destOrd="0" parTransId="{4B99562C-BCB1-48E1-953B-C0A8C6C92459}" sibTransId="{5263951C-F373-4BAB-8B03-7650BC6594D8}"/>
    <dgm:cxn modelId="{FAF82621-9064-43DF-9F00-378717C09978}" type="presOf" srcId="{B28D6599-90B0-4976-85A8-EDE3063F671C}" destId="{0BFB7726-1F7D-46C6-9ECB-C09DFCCEE3D5}" srcOrd="0" destOrd="6" presId="urn:microsoft.com/office/officeart/2005/8/layout/vList2"/>
    <dgm:cxn modelId="{450DB526-DFE3-4EEE-81D3-5076C2219E97}" srcId="{B28D6599-90B0-4976-85A8-EDE3063F671C}" destId="{29D16650-41E9-48BC-B9F4-28F8F89366B2}" srcOrd="0" destOrd="0" parTransId="{4A53A0E7-BD7F-4BD7-911B-E20708AF03E8}" sibTransId="{599F47E5-C5D2-4EC5-994E-D2FB5C14EC38}"/>
    <dgm:cxn modelId="{7F1F3733-CFE9-4B80-90E6-A3DBE051C860}" type="presOf" srcId="{F53442B0-7653-41FB-AC77-E1CDB079F62F}" destId="{357D7305-1957-4E3D-A02E-1712CD48DEAE}" srcOrd="0" destOrd="0" presId="urn:microsoft.com/office/officeart/2005/8/layout/vList2"/>
    <dgm:cxn modelId="{CBE20867-1A94-40D2-815B-08F40321B6BD}" srcId="{B28D6599-90B0-4976-85A8-EDE3063F671C}" destId="{C226A619-1F3D-4816-9A1E-178B6627A7B8}" srcOrd="1" destOrd="0" parTransId="{3178C8EF-C9E5-4613-B504-84A6F1B15E63}" sibTransId="{1A38B195-8DCD-43E5-934E-A33269B8C067}"/>
    <dgm:cxn modelId="{4A67BF69-709B-4A68-86E7-4B4E150FBE33}" srcId="{3CADD450-CD8F-4BD9-ADF5-E76E4FF75889}" destId="{B28D6599-90B0-4976-85A8-EDE3063F671C}" srcOrd="1" destOrd="0" parTransId="{A1EDB65C-937E-46BC-98F4-58029B683382}" sibTransId="{AD130F69-F9FD-4C86-92A6-0D408E39EBF7}"/>
    <dgm:cxn modelId="{72C6614B-2312-427C-96B4-C99134181BB9}" type="presOf" srcId="{29D16650-41E9-48BC-B9F4-28F8F89366B2}" destId="{0BFB7726-1F7D-46C6-9ECB-C09DFCCEE3D5}" srcOrd="0" destOrd="7" presId="urn:microsoft.com/office/officeart/2005/8/layout/vList2"/>
    <dgm:cxn modelId="{31549879-CBD5-4DDB-95E5-0AA9AA4D32C2}" type="presOf" srcId="{3392F802-0987-4279-BA3C-7AEC8778A63C}" destId="{0BFB7726-1F7D-46C6-9ECB-C09DFCCEE3D5}" srcOrd="0" destOrd="4" presId="urn:microsoft.com/office/officeart/2005/8/layout/vList2"/>
    <dgm:cxn modelId="{97F16888-3B57-40EE-9B7E-A983F6FF0C58}" srcId="{639842ED-02D5-4D2C-B6E7-D42742FCF3AA}" destId="{D1F8915B-AA44-436B-A338-D77C7BEDBFB9}" srcOrd="1" destOrd="0" parTransId="{F79DE336-3DCA-4140-B399-4C4435C29016}" sibTransId="{F94549A3-B962-4C53-BB71-72295619F0BC}"/>
    <dgm:cxn modelId="{FD1A038F-9955-4C03-A33D-231C1D8B11AD}" type="presOf" srcId="{D1F8915B-AA44-436B-A338-D77C7BEDBFB9}" destId="{0BFB7726-1F7D-46C6-9ECB-C09DFCCEE3D5}" srcOrd="0" destOrd="2" presId="urn:microsoft.com/office/officeart/2005/8/layout/vList2"/>
    <dgm:cxn modelId="{193AC6A3-603F-498E-BB5D-E89854CD342D}" type="presOf" srcId="{962F5A2E-E472-4D68-8459-75BA10159B78}" destId="{0BFB7726-1F7D-46C6-9ECB-C09DFCCEE3D5}" srcOrd="0" destOrd="5" presId="urn:microsoft.com/office/officeart/2005/8/layout/vList2"/>
    <dgm:cxn modelId="{805C92B7-2222-4AA0-995D-0899F4A06935}" srcId="{639842ED-02D5-4D2C-B6E7-D42742FCF3AA}" destId="{962F5A2E-E472-4D68-8459-75BA10159B78}" srcOrd="4" destOrd="0" parTransId="{27DFEFE8-666C-434F-A636-496F7A0B8B56}" sibTransId="{472D413B-A955-4437-B85C-EE1949BDB615}"/>
    <dgm:cxn modelId="{E6111DB9-E84D-4175-A7A5-2FBD02F97838}" type="presOf" srcId="{3CADD450-CD8F-4BD9-ADF5-E76E4FF75889}" destId="{93C0178C-B451-4563-A22D-A25A74D687F1}" srcOrd="0" destOrd="0" presId="urn:microsoft.com/office/officeart/2005/8/layout/vList2"/>
    <dgm:cxn modelId="{27080BCD-82E4-4899-88C1-D54E17933C82}" type="presOf" srcId="{C05FA5C5-8AAB-4BF3-8E4D-964BE3086796}" destId="{0BFB7726-1F7D-46C6-9ECB-C09DFCCEE3D5}" srcOrd="0" destOrd="3" presId="urn:microsoft.com/office/officeart/2005/8/layout/vList2"/>
    <dgm:cxn modelId="{4F0427CD-BEAB-4C63-A9A1-7FA75A0A6271}" srcId="{639842ED-02D5-4D2C-B6E7-D42742FCF3AA}" destId="{68C81281-5FBD-41B0-B329-CED70D32BE75}" srcOrd="0" destOrd="0" parTransId="{21288FD4-1550-4EAB-AADC-2539AD25AB45}" sibTransId="{0FEADDC2-D593-45D4-B559-B11559FE8092}"/>
    <dgm:cxn modelId="{6711CCD5-7407-4D9E-BF31-9C17116CEAC1}" type="presOf" srcId="{68C81281-5FBD-41B0-B329-CED70D32BE75}" destId="{0BFB7726-1F7D-46C6-9ECB-C09DFCCEE3D5}" srcOrd="0" destOrd="1" presId="urn:microsoft.com/office/officeart/2005/8/layout/vList2"/>
    <dgm:cxn modelId="{465342DF-4278-4CFE-A808-C4503DFA4260}" srcId="{3CADD450-CD8F-4BD9-ADF5-E76E4FF75889}" destId="{639842ED-02D5-4D2C-B6E7-D42742FCF3AA}" srcOrd="0" destOrd="0" parTransId="{01B299C1-CB48-422B-8E66-69AD5C2E5AB0}" sibTransId="{174E7CB1-13A2-4DFF-AC6C-AA7A772C38DD}"/>
    <dgm:cxn modelId="{E50919E4-23E7-4D43-B6A0-1E9E41FE9BAD}" srcId="{639842ED-02D5-4D2C-B6E7-D42742FCF3AA}" destId="{C05FA5C5-8AAB-4BF3-8E4D-964BE3086796}" srcOrd="2" destOrd="0" parTransId="{CFAB6592-C925-4F18-AF68-60C22B3594A4}" sibTransId="{F6E312BB-9BEF-4E37-9979-269D9B6B04C4}"/>
    <dgm:cxn modelId="{5D5AD7E5-152A-44E3-A5E1-CD392765CAB9}" type="presOf" srcId="{639842ED-02D5-4D2C-B6E7-D42742FCF3AA}" destId="{0BFB7726-1F7D-46C6-9ECB-C09DFCCEE3D5}" srcOrd="0" destOrd="0" presId="urn:microsoft.com/office/officeart/2005/8/layout/vList2"/>
    <dgm:cxn modelId="{0F8F0FF8-39EE-4882-AEBF-2109C969554B}" type="presOf" srcId="{C226A619-1F3D-4816-9A1E-178B6627A7B8}" destId="{0BFB7726-1F7D-46C6-9ECB-C09DFCCEE3D5}" srcOrd="0" destOrd="8" presId="urn:microsoft.com/office/officeart/2005/8/layout/vList2"/>
    <dgm:cxn modelId="{8093E7FA-5571-47D1-A8AC-71FBA57A1C78}" srcId="{639842ED-02D5-4D2C-B6E7-D42742FCF3AA}" destId="{3392F802-0987-4279-BA3C-7AEC8778A63C}" srcOrd="3" destOrd="0" parTransId="{6FCF9E82-FF1A-40EC-90BD-0D5A56399D16}" sibTransId="{95BBBC2B-F040-417D-B0B6-4BE42CD09C34}"/>
    <dgm:cxn modelId="{DFD26812-09C2-496E-9A1F-B2E59E6C75D3}" type="presParOf" srcId="{357D7305-1957-4E3D-A02E-1712CD48DEAE}" destId="{93C0178C-B451-4563-A22D-A25A74D687F1}" srcOrd="0" destOrd="0" presId="urn:microsoft.com/office/officeart/2005/8/layout/vList2"/>
    <dgm:cxn modelId="{44CFAA55-0AF5-496C-8C2D-E051A4D574EB}" type="presParOf" srcId="{357D7305-1957-4E3D-A02E-1712CD48DEAE}" destId="{0BFB7726-1F7D-46C6-9ECB-C09DFCCEE3D5}"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33179B-42C7-42EF-98E2-22FD93DAD42D}" type="doc">
      <dgm:prSet loTypeId="urn:microsoft.com/office/officeart/2005/8/layout/list1" loCatId="list" qsTypeId="urn:microsoft.com/office/officeart/2005/8/quickstyle/simple1" qsCatId="simple" csTypeId="urn:microsoft.com/office/officeart/2005/8/colors/colorful2" csCatId="colorful"/>
      <dgm:spPr/>
      <dgm:t>
        <a:bodyPr/>
        <a:lstStyle/>
        <a:p>
          <a:endParaRPr lang="en-US"/>
        </a:p>
      </dgm:t>
    </dgm:pt>
    <dgm:pt modelId="{DF261E36-2CC8-4B58-AEE0-08A792B63AF0}">
      <dgm:prSet/>
      <dgm:spPr/>
      <dgm:t>
        <a:bodyPr/>
        <a:lstStyle/>
        <a:p>
          <a:r>
            <a:rPr lang="en-US"/>
            <a:t>For patients and caregivers</a:t>
          </a:r>
        </a:p>
      </dgm:t>
    </dgm:pt>
    <dgm:pt modelId="{E4702C5C-5B4E-47A7-B40A-90913ADB509C}" type="parTrans" cxnId="{412360A7-B7E9-4C75-B408-5FD442E6D244}">
      <dgm:prSet/>
      <dgm:spPr/>
      <dgm:t>
        <a:bodyPr/>
        <a:lstStyle/>
        <a:p>
          <a:endParaRPr lang="en-US"/>
        </a:p>
      </dgm:t>
    </dgm:pt>
    <dgm:pt modelId="{2187F79C-ED4C-4787-BF3A-DDA5C931DA6F}" type="sibTrans" cxnId="{412360A7-B7E9-4C75-B408-5FD442E6D244}">
      <dgm:prSet/>
      <dgm:spPr/>
      <dgm:t>
        <a:bodyPr/>
        <a:lstStyle/>
        <a:p>
          <a:endParaRPr lang="en-US"/>
        </a:p>
      </dgm:t>
    </dgm:pt>
    <dgm:pt modelId="{CAB71F68-21A2-446B-8B34-431B4CBC9173}">
      <dgm:prSet/>
      <dgm:spPr/>
      <dgm:t>
        <a:bodyPr/>
        <a:lstStyle/>
        <a:p>
          <a:r>
            <a:rPr lang="en-US"/>
            <a:t>Access to medications</a:t>
          </a:r>
        </a:p>
      </dgm:t>
    </dgm:pt>
    <dgm:pt modelId="{8CF9C5B5-FCFA-4034-A528-71F432896822}" type="parTrans" cxnId="{94F01FF4-50BB-4567-91C5-114ABE64AF85}">
      <dgm:prSet/>
      <dgm:spPr/>
      <dgm:t>
        <a:bodyPr/>
        <a:lstStyle/>
        <a:p>
          <a:endParaRPr lang="en-US"/>
        </a:p>
      </dgm:t>
    </dgm:pt>
    <dgm:pt modelId="{0C9E990A-0B01-4B3B-9508-0AF1CF4F7044}" type="sibTrans" cxnId="{94F01FF4-50BB-4567-91C5-114ABE64AF85}">
      <dgm:prSet/>
      <dgm:spPr/>
      <dgm:t>
        <a:bodyPr/>
        <a:lstStyle/>
        <a:p>
          <a:endParaRPr lang="en-US"/>
        </a:p>
      </dgm:t>
    </dgm:pt>
    <dgm:pt modelId="{217AADEF-9A73-4A58-BB41-3E1B54902F36}">
      <dgm:prSet/>
      <dgm:spPr/>
      <dgm:t>
        <a:bodyPr/>
        <a:lstStyle/>
        <a:p>
          <a:r>
            <a:rPr lang="en-US"/>
            <a:t>Access to social supports</a:t>
          </a:r>
        </a:p>
      </dgm:t>
    </dgm:pt>
    <dgm:pt modelId="{31DDC8FB-8FE0-43A6-9261-3A2EB4975179}" type="parTrans" cxnId="{7A3DE43A-7886-4F1D-A09B-04AAFE73F1E0}">
      <dgm:prSet/>
      <dgm:spPr/>
      <dgm:t>
        <a:bodyPr/>
        <a:lstStyle/>
        <a:p>
          <a:endParaRPr lang="en-US"/>
        </a:p>
      </dgm:t>
    </dgm:pt>
    <dgm:pt modelId="{D3A3EBF6-D516-4B52-BF4F-72C7984D78B7}" type="sibTrans" cxnId="{7A3DE43A-7886-4F1D-A09B-04AAFE73F1E0}">
      <dgm:prSet/>
      <dgm:spPr/>
      <dgm:t>
        <a:bodyPr/>
        <a:lstStyle/>
        <a:p>
          <a:endParaRPr lang="en-US"/>
        </a:p>
      </dgm:t>
    </dgm:pt>
    <dgm:pt modelId="{F9514868-0B48-4253-95EE-7EC52886B0CC}">
      <dgm:prSet/>
      <dgm:spPr/>
      <dgm:t>
        <a:bodyPr/>
        <a:lstStyle/>
        <a:p>
          <a:r>
            <a:rPr lang="en-US"/>
            <a:t>Future planning</a:t>
          </a:r>
        </a:p>
      </dgm:t>
    </dgm:pt>
    <dgm:pt modelId="{5AAF271F-FC87-41EF-A0FC-965AE6018D48}" type="parTrans" cxnId="{72F6F366-1B4D-4278-B62F-CFA94E4D9D6B}">
      <dgm:prSet/>
      <dgm:spPr/>
      <dgm:t>
        <a:bodyPr/>
        <a:lstStyle/>
        <a:p>
          <a:endParaRPr lang="en-US"/>
        </a:p>
      </dgm:t>
    </dgm:pt>
    <dgm:pt modelId="{4CB269B2-D2DD-4423-8ECB-2EE72CB1CEC4}" type="sibTrans" cxnId="{72F6F366-1B4D-4278-B62F-CFA94E4D9D6B}">
      <dgm:prSet/>
      <dgm:spPr/>
      <dgm:t>
        <a:bodyPr/>
        <a:lstStyle/>
        <a:p>
          <a:endParaRPr lang="en-US"/>
        </a:p>
      </dgm:t>
    </dgm:pt>
    <dgm:pt modelId="{8D5E712B-1F8D-4638-B8D1-C958AEA59AFE}">
      <dgm:prSet/>
      <dgm:spPr/>
      <dgm:t>
        <a:bodyPr/>
        <a:lstStyle/>
        <a:p>
          <a:r>
            <a:rPr lang="en-US"/>
            <a:t>Lifestyle intervention</a:t>
          </a:r>
        </a:p>
      </dgm:t>
    </dgm:pt>
    <dgm:pt modelId="{519E0FD8-264F-41C8-BC3C-F7178C759194}" type="parTrans" cxnId="{E4DE1CC0-84C8-45E5-92CA-553068728117}">
      <dgm:prSet/>
      <dgm:spPr/>
      <dgm:t>
        <a:bodyPr/>
        <a:lstStyle/>
        <a:p>
          <a:endParaRPr lang="en-US"/>
        </a:p>
      </dgm:t>
    </dgm:pt>
    <dgm:pt modelId="{B288A829-F95E-45CB-9E2B-90F20A94C7F5}" type="sibTrans" cxnId="{E4DE1CC0-84C8-45E5-92CA-553068728117}">
      <dgm:prSet/>
      <dgm:spPr/>
      <dgm:t>
        <a:bodyPr/>
        <a:lstStyle/>
        <a:p>
          <a:endParaRPr lang="en-US"/>
        </a:p>
      </dgm:t>
    </dgm:pt>
    <dgm:pt modelId="{4F5A9D50-AAB4-424F-A445-9DC7F8293048}">
      <dgm:prSet/>
      <dgm:spPr/>
      <dgm:t>
        <a:bodyPr/>
        <a:lstStyle/>
        <a:p>
          <a:r>
            <a:rPr lang="en-US"/>
            <a:t>For primary care providers</a:t>
          </a:r>
        </a:p>
      </dgm:t>
    </dgm:pt>
    <dgm:pt modelId="{5D750C9D-B80A-4F35-B846-D9CA5E311269}" type="parTrans" cxnId="{682C3244-5891-4F0D-9DE0-4DE2EE05567C}">
      <dgm:prSet/>
      <dgm:spPr/>
      <dgm:t>
        <a:bodyPr/>
        <a:lstStyle/>
        <a:p>
          <a:endParaRPr lang="en-US"/>
        </a:p>
      </dgm:t>
    </dgm:pt>
    <dgm:pt modelId="{16333860-B72B-4A37-9AA4-0C2AECCDA2AC}" type="sibTrans" cxnId="{682C3244-5891-4F0D-9DE0-4DE2EE05567C}">
      <dgm:prSet/>
      <dgm:spPr/>
      <dgm:t>
        <a:bodyPr/>
        <a:lstStyle/>
        <a:p>
          <a:endParaRPr lang="en-US"/>
        </a:p>
      </dgm:t>
    </dgm:pt>
    <dgm:pt modelId="{4F85D88B-6ED4-48EB-B3AC-B4F83830A0E0}">
      <dgm:prSet/>
      <dgm:spPr/>
      <dgm:t>
        <a:bodyPr/>
        <a:lstStyle/>
        <a:p>
          <a:r>
            <a:rPr lang="en-US" dirty="0"/>
            <a:t>Support in managing dementia-related symptoms</a:t>
          </a:r>
        </a:p>
      </dgm:t>
    </dgm:pt>
    <dgm:pt modelId="{8B0A28F1-7C6B-49AC-B0C9-D4E69B53F5A5}" type="parTrans" cxnId="{E70BB2A8-30DB-4E06-86A0-1FB13C1E7CD5}">
      <dgm:prSet/>
      <dgm:spPr/>
      <dgm:t>
        <a:bodyPr/>
        <a:lstStyle/>
        <a:p>
          <a:endParaRPr lang="en-US"/>
        </a:p>
      </dgm:t>
    </dgm:pt>
    <dgm:pt modelId="{A773F438-1594-464C-89AB-1CA524EF74A0}" type="sibTrans" cxnId="{E70BB2A8-30DB-4E06-86A0-1FB13C1E7CD5}">
      <dgm:prSet/>
      <dgm:spPr/>
      <dgm:t>
        <a:bodyPr/>
        <a:lstStyle/>
        <a:p>
          <a:endParaRPr lang="en-US"/>
        </a:p>
      </dgm:t>
    </dgm:pt>
    <dgm:pt modelId="{755C2E98-EBBF-46E1-907D-77F37D5AA4F0}">
      <dgm:prSet/>
      <dgm:spPr/>
      <dgm:t>
        <a:bodyPr/>
        <a:lstStyle/>
        <a:p>
          <a:r>
            <a:rPr lang="en-US" dirty="0"/>
            <a:t>Kept in the loop about management changes</a:t>
          </a:r>
        </a:p>
      </dgm:t>
    </dgm:pt>
    <dgm:pt modelId="{F451419B-E406-4642-A266-BFFA015E6CC7}" type="parTrans" cxnId="{436ECB67-F41B-4FE6-89B0-DC5878E8D9CB}">
      <dgm:prSet/>
      <dgm:spPr/>
      <dgm:t>
        <a:bodyPr/>
        <a:lstStyle/>
        <a:p>
          <a:endParaRPr lang="en-US"/>
        </a:p>
      </dgm:t>
    </dgm:pt>
    <dgm:pt modelId="{CE3849C4-77C1-4025-9653-39DB8000B4BA}" type="sibTrans" cxnId="{436ECB67-F41B-4FE6-89B0-DC5878E8D9CB}">
      <dgm:prSet/>
      <dgm:spPr/>
      <dgm:t>
        <a:bodyPr/>
        <a:lstStyle/>
        <a:p>
          <a:endParaRPr lang="en-US"/>
        </a:p>
      </dgm:t>
    </dgm:pt>
    <dgm:pt modelId="{683C4E83-64EE-4A47-BD7F-3A7D5A7E370E}">
      <dgm:prSet/>
      <dgm:spPr/>
      <dgm:t>
        <a:bodyPr/>
        <a:lstStyle/>
        <a:p>
          <a:r>
            <a:rPr lang="en-US"/>
            <a:t>May help with management of other comorbidities (e.g., better med adherence)</a:t>
          </a:r>
        </a:p>
      </dgm:t>
    </dgm:pt>
    <dgm:pt modelId="{B3B752A7-4189-4B44-A082-945F4CFE354D}" type="parTrans" cxnId="{BD637A58-6CCC-4DC5-86F7-44DB1EA3534D}">
      <dgm:prSet/>
      <dgm:spPr/>
      <dgm:t>
        <a:bodyPr/>
        <a:lstStyle/>
        <a:p>
          <a:endParaRPr lang="en-US"/>
        </a:p>
      </dgm:t>
    </dgm:pt>
    <dgm:pt modelId="{82FA4FC1-7B00-498A-8A84-8E764CB34BFB}" type="sibTrans" cxnId="{BD637A58-6CCC-4DC5-86F7-44DB1EA3534D}">
      <dgm:prSet/>
      <dgm:spPr/>
      <dgm:t>
        <a:bodyPr/>
        <a:lstStyle/>
        <a:p>
          <a:endParaRPr lang="en-US"/>
        </a:p>
      </dgm:t>
    </dgm:pt>
    <dgm:pt modelId="{2F1BA6B8-3017-4961-9159-E0E4E4F96301}">
      <dgm:prSet/>
      <dgm:spPr/>
      <dgm:t>
        <a:bodyPr/>
        <a:lstStyle/>
        <a:p>
          <a:r>
            <a:rPr lang="en-US"/>
            <a:t>Value-based care benefits</a:t>
          </a:r>
        </a:p>
      </dgm:t>
    </dgm:pt>
    <dgm:pt modelId="{887F3A40-8AC7-4428-9254-E6B134151279}" type="parTrans" cxnId="{C75957C4-C78B-43B0-8934-B896EC30BF00}">
      <dgm:prSet/>
      <dgm:spPr/>
      <dgm:t>
        <a:bodyPr/>
        <a:lstStyle/>
        <a:p>
          <a:endParaRPr lang="en-US"/>
        </a:p>
      </dgm:t>
    </dgm:pt>
    <dgm:pt modelId="{9294F92F-52F1-4EF3-A683-4E4772FDEB25}" type="sibTrans" cxnId="{C75957C4-C78B-43B0-8934-B896EC30BF00}">
      <dgm:prSet/>
      <dgm:spPr/>
      <dgm:t>
        <a:bodyPr/>
        <a:lstStyle/>
        <a:p>
          <a:endParaRPr lang="en-US"/>
        </a:p>
      </dgm:t>
    </dgm:pt>
    <dgm:pt modelId="{F87D1146-EA64-4BC0-A831-4942C8D5A3E6}" type="pres">
      <dgm:prSet presAssocID="{8833179B-42C7-42EF-98E2-22FD93DAD42D}" presName="linear" presStyleCnt="0">
        <dgm:presLayoutVars>
          <dgm:dir/>
          <dgm:animLvl val="lvl"/>
          <dgm:resizeHandles val="exact"/>
        </dgm:presLayoutVars>
      </dgm:prSet>
      <dgm:spPr/>
    </dgm:pt>
    <dgm:pt modelId="{15B51BB1-05AF-4B73-9E1A-E478362D206F}" type="pres">
      <dgm:prSet presAssocID="{DF261E36-2CC8-4B58-AEE0-08A792B63AF0}" presName="parentLin" presStyleCnt="0"/>
      <dgm:spPr/>
    </dgm:pt>
    <dgm:pt modelId="{F3A261F6-A80E-4D6A-AE97-5858489A86D5}" type="pres">
      <dgm:prSet presAssocID="{DF261E36-2CC8-4B58-AEE0-08A792B63AF0}" presName="parentLeftMargin" presStyleLbl="node1" presStyleIdx="0" presStyleCnt="2"/>
      <dgm:spPr/>
    </dgm:pt>
    <dgm:pt modelId="{00BFEC49-0823-4E17-959A-59D1E5E3C452}" type="pres">
      <dgm:prSet presAssocID="{DF261E36-2CC8-4B58-AEE0-08A792B63AF0}" presName="parentText" presStyleLbl="node1" presStyleIdx="0" presStyleCnt="2">
        <dgm:presLayoutVars>
          <dgm:chMax val="0"/>
          <dgm:bulletEnabled val="1"/>
        </dgm:presLayoutVars>
      </dgm:prSet>
      <dgm:spPr/>
    </dgm:pt>
    <dgm:pt modelId="{4C952F5C-5F86-4377-92D3-C2E256848A5D}" type="pres">
      <dgm:prSet presAssocID="{DF261E36-2CC8-4B58-AEE0-08A792B63AF0}" presName="negativeSpace" presStyleCnt="0"/>
      <dgm:spPr/>
    </dgm:pt>
    <dgm:pt modelId="{A2274D9F-D7C2-49F8-B9A8-6C285D950019}" type="pres">
      <dgm:prSet presAssocID="{DF261E36-2CC8-4B58-AEE0-08A792B63AF0}" presName="childText" presStyleLbl="conFgAcc1" presStyleIdx="0" presStyleCnt="2">
        <dgm:presLayoutVars>
          <dgm:bulletEnabled val="1"/>
        </dgm:presLayoutVars>
      </dgm:prSet>
      <dgm:spPr/>
    </dgm:pt>
    <dgm:pt modelId="{E06B803B-EDE5-415C-B25B-47F650189BA3}" type="pres">
      <dgm:prSet presAssocID="{2187F79C-ED4C-4787-BF3A-DDA5C931DA6F}" presName="spaceBetweenRectangles" presStyleCnt="0"/>
      <dgm:spPr/>
    </dgm:pt>
    <dgm:pt modelId="{4C267200-630C-43C7-9A4E-2377FD8F502A}" type="pres">
      <dgm:prSet presAssocID="{4F5A9D50-AAB4-424F-A445-9DC7F8293048}" presName="parentLin" presStyleCnt="0"/>
      <dgm:spPr/>
    </dgm:pt>
    <dgm:pt modelId="{68E7A1C7-91E5-4E58-BFF2-3DBCCC451FCB}" type="pres">
      <dgm:prSet presAssocID="{4F5A9D50-AAB4-424F-A445-9DC7F8293048}" presName="parentLeftMargin" presStyleLbl="node1" presStyleIdx="0" presStyleCnt="2"/>
      <dgm:spPr/>
    </dgm:pt>
    <dgm:pt modelId="{6F5D428E-04EA-4897-B74E-44345CADB0B4}" type="pres">
      <dgm:prSet presAssocID="{4F5A9D50-AAB4-424F-A445-9DC7F8293048}" presName="parentText" presStyleLbl="node1" presStyleIdx="1" presStyleCnt="2">
        <dgm:presLayoutVars>
          <dgm:chMax val="0"/>
          <dgm:bulletEnabled val="1"/>
        </dgm:presLayoutVars>
      </dgm:prSet>
      <dgm:spPr/>
    </dgm:pt>
    <dgm:pt modelId="{D4655E44-836A-45DB-BE50-EB70EA036176}" type="pres">
      <dgm:prSet presAssocID="{4F5A9D50-AAB4-424F-A445-9DC7F8293048}" presName="negativeSpace" presStyleCnt="0"/>
      <dgm:spPr/>
    </dgm:pt>
    <dgm:pt modelId="{DB98872B-E5FD-494D-A77A-BFB466457CBA}" type="pres">
      <dgm:prSet presAssocID="{4F5A9D50-AAB4-424F-A445-9DC7F8293048}" presName="childText" presStyleLbl="conFgAcc1" presStyleIdx="1" presStyleCnt="2">
        <dgm:presLayoutVars>
          <dgm:bulletEnabled val="1"/>
        </dgm:presLayoutVars>
      </dgm:prSet>
      <dgm:spPr/>
    </dgm:pt>
  </dgm:ptLst>
  <dgm:cxnLst>
    <dgm:cxn modelId="{8505B806-5484-43A4-96F9-A859290B47D0}" type="presOf" srcId="{CAB71F68-21A2-446B-8B34-431B4CBC9173}" destId="{A2274D9F-D7C2-49F8-B9A8-6C285D950019}" srcOrd="0" destOrd="0" presId="urn:microsoft.com/office/officeart/2005/8/layout/list1"/>
    <dgm:cxn modelId="{FE01A710-37C7-4744-975C-AE8A80363D61}" type="presOf" srcId="{F9514868-0B48-4253-95EE-7EC52886B0CC}" destId="{A2274D9F-D7C2-49F8-B9A8-6C285D950019}" srcOrd="0" destOrd="2" presId="urn:microsoft.com/office/officeart/2005/8/layout/list1"/>
    <dgm:cxn modelId="{E5601A15-6D70-4EC0-AD0E-96618F547D11}" type="presOf" srcId="{4F5A9D50-AAB4-424F-A445-9DC7F8293048}" destId="{6F5D428E-04EA-4897-B74E-44345CADB0B4}" srcOrd="1" destOrd="0" presId="urn:microsoft.com/office/officeart/2005/8/layout/list1"/>
    <dgm:cxn modelId="{7A3DE43A-7886-4F1D-A09B-04AAFE73F1E0}" srcId="{DF261E36-2CC8-4B58-AEE0-08A792B63AF0}" destId="{217AADEF-9A73-4A58-BB41-3E1B54902F36}" srcOrd="1" destOrd="0" parTransId="{31DDC8FB-8FE0-43A6-9261-3A2EB4975179}" sibTransId="{D3A3EBF6-D516-4B52-BF4F-72C7984D78B7}"/>
    <dgm:cxn modelId="{4C8FA35C-C674-4293-844B-FD922D07CBD2}" type="presOf" srcId="{2F1BA6B8-3017-4961-9159-E0E4E4F96301}" destId="{DB98872B-E5FD-494D-A77A-BFB466457CBA}" srcOrd="0" destOrd="3" presId="urn:microsoft.com/office/officeart/2005/8/layout/list1"/>
    <dgm:cxn modelId="{682C3244-5891-4F0D-9DE0-4DE2EE05567C}" srcId="{8833179B-42C7-42EF-98E2-22FD93DAD42D}" destId="{4F5A9D50-AAB4-424F-A445-9DC7F8293048}" srcOrd="1" destOrd="0" parTransId="{5D750C9D-B80A-4F35-B846-D9CA5E311269}" sibTransId="{16333860-B72B-4A37-9AA4-0C2AECCDA2AC}"/>
    <dgm:cxn modelId="{72F6F366-1B4D-4278-B62F-CFA94E4D9D6B}" srcId="{DF261E36-2CC8-4B58-AEE0-08A792B63AF0}" destId="{F9514868-0B48-4253-95EE-7EC52886B0CC}" srcOrd="2" destOrd="0" parTransId="{5AAF271F-FC87-41EF-A0FC-965AE6018D48}" sibTransId="{4CB269B2-D2DD-4423-8ECB-2EE72CB1CEC4}"/>
    <dgm:cxn modelId="{436ECB67-F41B-4FE6-89B0-DC5878E8D9CB}" srcId="{4F5A9D50-AAB4-424F-A445-9DC7F8293048}" destId="{755C2E98-EBBF-46E1-907D-77F37D5AA4F0}" srcOrd="1" destOrd="0" parTransId="{F451419B-E406-4642-A266-BFFA015E6CC7}" sibTransId="{CE3849C4-77C1-4025-9653-39DB8000B4BA}"/>
    <dgm:cxn modelId="{B3F9066C-BF24-455B-8D3E-B726D1516781}" type="presOf" srcId="{DF261E36-2CC8-4B58-AEE0-08A792B63AF0}" destId="{00BFEC49-0823-4E17-959A-59D1E5E3C452}" srcOrd="1" destOrd="0" presId="urn:microsoft.com/office/officeart/2005/8/layout/list1"/>
    <dgm:cxn modelId="{19238E4E-74AC-466F-9F00-C7FE887EEA5B}" type="presOf" srcId="{8D5E712B-1F8D-4638-B8D1-C958AEA59AFE}" destId="{A2274D9F-D7C2-49F8-B9A8-6C285D950019}" srcOrd="0" destOrd="3" presId="urn:microsoft.com/office/officeart/2005/8/layout/list1"/>
    <dgm:cxn modelId="{BD637A58-6CCC-4DC5-86F7-44DB1EA3534D}" srcId="{4F5A9D50-AAB4-424F-A445-9DC7F8293048}" destId="{683C4E83-64EE-4A47-BD7F-3A7D5A7E370E}" srcOrd="2" destOrd="0" parTransId="{B3B752A7-4189-4B44-A082-945F4CFE354D}" sibTransId="{82FA4FC1-7B00-498A-8A84-8E764CB34BFB}"/>
    <dgm:cxn modelId="{9E968259-526A-4531-AEA3-842C5AAEFB5C}" type="presOf" srcId="{4F5A9D50-AAB4-424F-A445-9DC7F8293048}" destId="{68E7A1C7-91E5-4E58-BFF2-3DBCCC451FCB}" srcOrd="0" destOrd="0" presId="urn:microsoft.com/office/officeart/2005/8/layout/list1"/>
    <dgm:cxn modelId="{7FE0A289-8EDF-41EB-973D-298DE9581BB0}" type="presOf" srcId="{217AADEF-9A73-4A58-BB41-3E1B54902F36}" destId="{A2274D9F-D7C2-49F8-B9A8-6C285D950019}" srcOrd="0" destOrd="1" presId="urn:microsoft.com/office/officeart/2005/8/layout/list1"/>
    <dgm:cxn modelId="{91C7348E-44A3-4453-B0F4-C71754D6AFB9}" type="presOf" srcId="{DF261E36-2CC8-4B58-AEE0-08A792B63AF0}" destId="{F3A261F6-A80E-4D6A-AE97-5858489A86D5}" srcOrd="0" destOrd="0" presId="urn:microsoft.com/office/officeart/2005/8/layout/list1"/>
    <dgm:cxn modelId="{5A883E99-0D2A-4C25-893C-726733F9BB38}" type="presOf" srcId="{8833179B-42C7-42EF-98E2-22FD93DAD42D}" destId="{F87D1146-EA64-4BC0-A831-4942C8D5A3E6}" srcOrd="0" destOrd="0" presId="urn:microsoft.com/office/officeart/2005/8/layout/list1"/>
    <dgm:cxn modelId="{E4A6CDA5-7378-472E-A95E-EADE879FF6BB}" type="presOf" srcId="{755C2E98-EBBF-46E1-907D-77F37D5AA4F0}" destId="{DB98872B-E5FD-494D-A77A-BFB466457CBA}" srcOrd="0" destOrd="1" presId="urn:microsoft.com/office/officeart/2005/8/layout/list1"/>
    <dgm:cxn modelId="{412360A7-B7E9-4C75-B408-5FD442E6D244}" srcId="{8833179B-42C7-42EF-98E2-22FD93DAD42D}" destId="{DF261E36-2CC8-4B58-AEE0-08A792B63AF0}" srcOrd="0" destOrd="0" parTransId="{E4702C5C-5B4E-47A7-B40A-90913ADB509C}" sibTransId="{2187F79C-ED4C-4787-BF3A-DDA5C931DA6F}"/>
    <dgm:cxn modelId="{2B570DA8-90A3-4059-A5D0-A5608964C05A}" type="presOf" srcId="{4F85D88B-6ED4-48EB-B3AC-B4F83830A0E0}" destId="{DB98872B-E5FD-494D-A77A-BFB466457CBA}" srcOrd="0" destOrd="0" presId="urn:microsoft.com/office/officeart/2005/8/layout/list1"/>
    <dgm:cxn modelId="{E70BB2A8-30DB-4E06-86A0-1FB13C1E7CD5}" srcId="{4F5A9D50-AAB4-424F-A445-9DC7F8293048}" destId="{4F85D88B-6ED4-48EB-B3AC-B4F83830A0E0}" srcOrd="0" destOrd="0" parTransId="{8B0A28F1-7C6B-49AC-B0C9-D4E69B53F5A5}" sibTransId="{A773F438-1594-464C-89AB-1CA524EF74A0}"/>
    <dgm:cxn modelId="{BC35ABAF-259E-41E8-9751-534876C9AD79}" type="presOf" srcId="{683C4E83-64EE-4A47-BD7F-3A7D5A7E370E}" destId="{DB98872B-E5FD-494D-A77A-BFB466457CBA}" srcOrd="0" destOrd="2" presId="urn:microsoft.com/office/officeart/2005/8/layout/list1"/>
    <dgm:cxn modelId="{E4DE1CC0-84C8-45E5-92CA-553068728117}" srcId="{DF261E36-2CC8-4B58-AEE0-08A792B63AF0}" destId="{8D5E712B-1F8D-4638-B8D1-C958AEA59AFE}" srcOrd="3" destOrd="0" parTransId="{519E0FD8-264F-41C8-BC3C-F7178C759194}" sibTransId="{B288A829-F95E-45CB-9E2B-90F20A94C7F5}"/>
    <dgm:cxn modelId="{C75957C4-C78B-43B0-8934-B896EC30BF00}" srcId="{4F5A9D50-AAB4-424F-A445-9DC7F8293048}" destId="{2F1BA6B8-3017-4961-9159-E0E4E4F96301}" srcOrd="3" destOrd="0" parTransId="{887F3A40-8AC7-4428-9254-E6B134151279}" sibTransId="{9294F92F-52F1-4EF3-A683-4E4772FDEB25}"/>
    <dgm:cxn modelId="{94F01FF4-50BB-4567-91C5-114ABE64AF85}" srcId="{DF261E36-2CC8-4B58-AEE0-08A792B63AF0}" destId="{CAB71F68-21A2-446B-8B34-431B4CBC9173}" srcOrd="0" destOrd="0" parTransId="{8CF9C5B5-FCFA-4034-A528-71F432896822}" sibTransId="{0C9E990A-0B01-4B3B-9508-0AF1CF4F7044}"/>
    <dgm:cxn modelId="{6F05EB5E-FCD7-4CF9-9713-C35A1135E12D}" type="presParOf" srcId="{F87D1146-EA64-4BC0-A831-4942C8D5A3E6}" destId="{15B51BB1-05AF-4B73-9E1A-E478362D206F}" srcOrd="0" destOrd="0" presId="urn:microsoft.com/office/officeart/2005/8/layout/list1"/>
    <dgm:cxn modelId="{59125501-770B-41EB-A5BE-E81D49CF2C32}" type="presParOf" srcId="{15B51BB1-05AF-4B73-9E1A-E478362D206F}" destId="{F3A261F6-A80E-4D6A-AE97-5858489A86D5}" srcOrd="0" destOrd="0" presId="urn:microsoft.com/office/officeart/2005/8/layout/list1"/>
    <dgm:cxn modelId="{B204C482-6274-45C4-A633-ABA1434F5737}" type="presParOf" srcId="{15B51BB1-05AF-4B73-9E1A-E478362D206F}" destId="{00BFEC49-0823-4E17-959A-59D1E5E3C452}" srcOrd="1" destOrd="0" presId="urn:microsoft.com/office/officeart/2005/8/layout/list1"/>
    <dgm:cxn modelId="{F4270559-8F42-40C0-BAB5-4165ABC21837}" type="presParOf" srcId="{F87D1146-EA64-4BC0-A831-4942C8D5A3E6}" destId="{4C952F5C-5F86-4377-92D3-C2E256848A5D}" srcOrd="1" destOrd="0" presId="urn:microsoft.com/office/officeart/2005/8/layout/list1"/>
    <dgm:cxn modelId="{3E8C7C4F-E14B-4AD1-B6D6-CFB756F4D963}" type="presParOf" srcId="{F87D1146-EA64-4BC0-A831-4942C8D5A3E6}" destId="{A2274D9F-D7C2-49F8-B9A8-6C285D950019}" srcOrd="2" destOrd="0" presId="urn:microsoft.com/office/officeart/2005/8/layout/list1"/>
    <dgm:cxn modelId="{00260AAC-C5F7-4FED-80BC-381B8113B590}" type="presParOf" srcId="{F87D1146-EA64-4BC0-A831-4942C8D5A3E6}" destId="{E06B803B-EDE5-415C-B25B-47F650189BA3}" srcOrd="3" destOrd="0" presId="urn:microsoft.com/office/officeart/2005/8/layout/list1"/>
    <dgm:cxn modelId="{517F787F-6C65-4965-AE0E-C57D9F09A2BF}" type="presParOf" srcId="{F87D1146-EA64-4BC0-A831-4942C8D5A3E6}" destId="{4C267200-630C-43C7-9A4E-2377FD8F502A}" srcOrd="4" destOrd="0" presId="urn:microsoft.com/office/officeart/2005/8/layout/list1"/>
    <dgm:cxn modelId="{F3800E32-57A6-41DF-9494-8CA99463C6BC}" type="presParOf" srcId="{4C267200-630C-43C7-9A4E-2377FD8F502A}" destId="{68E7A1C7-91E5-4E58-BFF2-3DBCCC451FCB}" srcOrd="0" destOrd="0" presId="urn:microsoft.com/office/officeart/2005/8/layout/list1"/>
    <dgm:cxn modelId="{91140F78-BE41-44BD-9A00-203FB759D211}" type="presParOf" srcId="{4C267200-630C-43C7-9A4E-2377FD8F502A}" destId="{6F5D428E-04EA-4897-B74E-44345CADB0B4}" srcOrd="1" destOrd="0" presId="urn:microsoft.com/office/officeart/2005/8/layout/list1"/>
    <dgm:cxn modelId="{3504FB53-3D53-4FD9-8894-65BE3EB33BAF}" type="presParOf" srcId="{F87D1146-EA64-4BC0-A831-4942C8D5A3E6}" destId="{D4655E44-836A-45DB-BE50-EB70EA036176}" srcOrd="5" destOrd="0" presId="urn:microsoft.com/office/officeart/2005/8/layout/list1"/>
    <dgm:cxn modelId="{808FE9AD-1352-4F38-9A45-F76C08974FF1}" type="presParOf" srcId="{F87D1146-EA64-4BC0-A831-4942C8D5A3E6}" destId="{DB98872B-E5FD-494D-A77A-BFB466457CBA}"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BF49C7-F006-4BE0-8B1B-A4317F1338F1}"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B122BC75-1C33-4DD6-95B9-59436803EAD6}">
      <dgm:prSet/>
      <dgm:spPr/>
      <dgm:t>
        <a:bodyPr/>
        <a:lstStyle/>
        <a:p>
          <a:r>
            <a:rPr lang="en-US" dirty="0"/>
            <a:t>We use direct outreach to primary care providers and to patients and caregivers for GUIDE recruitment</a:t>
          </a:r>
        </a:p>
      </dgm:t>
    </dgm:pt>
    <dgm:pt modelId="{39AA2C46-131B-42C1-A267-A2EDECF99FE9}" type="parTrans" cxnId="{0E98BFA8-9FF1-4011-B504-CC1998E3758A}">
      <dgm:prSet/>
      <dgm:spPr/>
      <dgm:t>
        <a:bodyPr/>
        <a:lstStyle/>
        <a:p>
          <a:endParaRPr lang="en-US"/>
        </a:p>
      </dgm:t>
    </dgm:pt>
    <dgm:pt modelId="{9AD4E517-10C1-4746-AB14-F2FA4162231C}" type="sibTrans" cxnId="{0E98BFA8-9FF1-4011-B504-CC1998E3758A}">
      <dgm:prSet/>
      <dgm:spPr/>
      <dgm:t>
        <a:bodyPr/>
        <a:lstStyle/>
        <a:p>
          <a:endParaRPr lang="en-US"/>
        </a:p>
      </dgm:t>
    </dgm:pt>
    <dgm:pt modelId="{CC3EF723-B3D3-44A0-A4B3-3933788F2A88}">
      <dgm:prSet/>
      <dgm:spPr/>
      <dgm:t>
        <a:bodyPr/>
        <a:lstStyle/>
        <a:p>
          <a:r>
            <a:rPr lang="en-US" dirty="0"/>
            <a:t>High quality referrals can expedite care and open access for other patients</a:t>
          </a:r>
        </a:p>
      </dgm:t>
    </dgm:pt>
    <dgm:pt modelId="{410D2CCF-3B83-4458-8E33-04C7A6F65D5D}" type="parTrans" cxnId="{9D588E24-D2B8-400A-913C-5E2C2AD35167}">
      <dgm:prSet/>
      <dgm:spPr/>
      <dgm:t>
        <a:bodyPr/>
        <a:lstStyle/>
        <a:p>
          <a:endParaRPr lang="en-US"/>
        </a:p>
      </dgm:t>
    </dgm:pt>
    <dgm:pt modelId="{A74B7A2C-D998-416D-BDA8-E65849381EDC}" type="sibTrans" cxnId="{9D588E24-D2B8-400A-913C-5E2C2AD35167}">
      <dgm:prSet/>
      <dgm:spPr/>
      <dgm:t>
        <a:bodyPr/>
        <a:lstStyle/>
        <a:p>
          <a:endParaRPr lang="en-US"/>
        </a:p>
      </dgm:t>
    </dgm:pt>
    <dgm:pt modelId="{1527FA0D-8572-433A-A7AE-26998F5BE329}">
      <dgm:prSet/>
      <dgm:spPr/>
      <dgm:t>
        <a:bodyPr/>
        <a:lstStyle/>
        <a:p>
          <a:r>
            <a:rPr lang="en-US"/>
            <a:t>Primary care providers need the education </a:t>
          </a:r>
          <a:r>
            <a:rPr lang="en-US" i="1"/>
            <a:t>and </a:t>
          </a:r>
          <a:r>
            <a:rPr lang="en-US"/>
            <a:t>tools to be able to detect cognitive impairment and triage patients</a:t>
          </a:r>
        </a:p>
      </dgm:t>
    </dgm:pt>
    <dgm:pt modelId="{ED10E534-57BA-4818-A1E4-DFB3425B5B8F}" type="parTrans" cxnId="{72F44B15-6FC1-453B-A1C6-480D7FA9190F}">
      <dgm:prSet/>
      <dgm:spPr/>
      <dgm:t>
        <a:bodyPr/>
        <a:lstStyle/>
        <a:p>
          <a:endParaRPr lang="en-US"/>
        </a:p>
      </dgm:t>
    </dgm:pt>
    <dgm:pt modelId="{EA8835D5-0238-4DF6-B5F0-814CAD8E4402}" type="sibTrans" cxnId="{72F44B15-6FC1-453B-A1C6-480D7FA9190F}">
      <dgm:prSet/>
      <dgm:spPr/>
      <dgm:t>
        <a:bodyPr/>
        <a:lstStyle/>
        <a:p>
          <a:endParaRPr lang="en-US"/>
        </a:p>
      </dgm:t>
    </dgm:pt>
    <dgm:pt modelId="{CF1D2637-842E-46B3-97CF-5BD046608E16}">
      <dgm:prSet/>
      <dgm:spPr/>
      <dgm:t>
        <a:bodyPr/>
        <a:lstStyle/>
        <a:p>
          <a:r>
            <a:rPr lang="en-US"/>
            <a:t>Dementia specialists need to develop relationships with referring providers and be more accessible</a:t>
          </a:r>
        </a:p>
      </dgm:t>
    </dgm:pt>
    <dgm:pt modelId="{AE56B3DC-80DE-471A-9CC6-A76A04A78059}" type="parTrans" cxnId="{113B35DB-F76F-4C15-A53D-D0A6E4D1CA8C}">
      <dgm:prSet/>
      <dgm:spPr/>
      <dgm:t>
        <a:bodyPr/>
        <a:lstStyle/>
        <a:p>
          <a:endParaRPr lang="en-US"/>
        </a:p>
      </dgm:t>
    </dgm:pt>
    <dgm:pt modelId="{C28E44DC-07B3-4B06-B507-BC54194ADA13}" type="sibTrans" cxnId="{113B35DB-F76F-4C15-A53D-D0A6E4D1CA8C}">
      <dgm:prSet/>
      <dgm:spPr/>
      <dgm:t>
        <a:bodyPr/>
        <a:lstStyle/>
        <a:p>
          <a:endParaRPr lang="en-US"/>
        </a:p>
      </dgm:t>
    </dgm:pt>
    <dgm:pt modelId="{748F8522-079F-4DD5-96B0-789FF8376A85}">
      <dgm:prSet/>
      <dgm:spPr/>
      <dgm:t>
        <a:bodyPr/>
        <a:lstStyle/>
        <a:p>
          <a:r>
            <a:rPr lang="en-US"/>
            <a:t>Dementia specialists need to create avenues to expedite access to care</a:t>
          </a:r>
        </a:p>
      </dgm:t>
    </dgm:pt>
    <dgm:pt modelId="{B320949C-3F02-4CFF-A8CF-E5AA027A050B}" type="parTrans" cxnId="{018F6B7D-8E9E-4D54-83BF-37AE04C03AC7}">
      <dgm:prSet/>
      <dgm:spPr/>
      <dgm:t>
        <a:bodyPr/>
        <a:lstStyle/>
        <a:p>
          <a:endParaRPr lang="en-US"/>
        </a:p>
      </dgm:t>
    </dgm:pt>
    <dgm:pt modelId="{EEF79E7E-E2F2-4330-A3B3-FD1BBCD5C341}" type="sibTrans" cxnId="{018F6B7D-8E9E-4D54-83BF-37AE04C03AC7}">
      <dgm:prSet/>
      <dgm:spPr/>
      <dgm:t>
        <a:bodyPr/>
        <a:lstStyle/>
        <a:p>
          <a:endParaRPr lang="en-US"/>
        </a:p>
      </dgm:t>
    </dgm:pt>
    <dgm:pt modelId="{DDD124C7-5159-4972-AC23-0254F5AB1424}" type="pres">
      <dgm:prSet presAssocID="{D3BF49C7-F006-4BE0-8B1B-A4317F1338F1}" presName="diagram" presStyleCnt="0">
        <dgm:presLayoutVars>
          <dgm:dir/>
          <dgm:resizeHandles val="exact"/>
        </dgm:presLayoutVars>
      </dgm:prSet>
      <dgm:spPr/>
    </dgm:pt>
    <dgm:pt modelId="{ACE72829-8FA1-4CA1-96C3-FCFE9FC72CCD}" type="pres">
      <dgm:prSet presAssocID="{B122BC75-1C33-4DD6-95B9-59436803EAD6}" presName="node" presStyleLbl="node1" presStyleIdx="0" presStyleCnt="5">
        <dgm:presLayoutVars>
          <dgm:bulletEnabled val="1"/>
        </dgm:presLayoutVars>
      </dgm:prSet>
      <dgm:spPr/>
    </dgm:pt>
    <dgm:pt modelId="{55945F75-BFBA-435A-AA78-510D00E7D428}" type="pres">
      <dgm:prSet presAssocID="{9AD4E517-10C1-4746-AB14-F2FA4162231C}" presName="sibTrans" presStyleCnt="0"/>
      <dgm:spPr/>
    </dgm:pt>
    <dgm:pt modelId="{0A5A4C1C-0A5E-41A8-AAB4-633B48D63A31}" type="pres">
      <dgm:prSet presAssocID="{CC3EF723-B3D3-44A0-A4B3-3933788F2A88}" presName="node" presStyleLbl="node1" presStyleIdx="1" presStyleCnt="5">
        <dgm:presLayoutVars>
          <dgm:bulletEnabled val="1"/>
        </dgm:presLayoutVars>
      </dgm:prSet>
      <dgm:spPr/>
    </dgm:pt>
    <dgm:pt modelId="{DD4E1092-B641-49AB-A079-B73B88B9F703}" type="pres">
      <dgm:prSet presAssocID="{A74B7A2C-D998-416D-BDA8-E65849381EDC}" presName="sibTrans" presStyleCnt="0"/>
      <dgm:spPr/>
    </dgm:pt>
    <dgm:pt modelId="{AB345C98-D670-4B78-9EE3-6BD15BF2865C}" type="pres">
      <dgm:prSet presAssocID="{1527FA0D-8572-433A-A7AE-26998F5BE329}" presName="node" presStyleLbl="node1" presStyleIdx="2" presStyleCnt="5">
        <dgm:presLayoutVars>
          <dgm:bulletEnabled val="1"/>
        </dgm:presLayoutVars>
      </dgm:prSet>
      <dgm:spPr/>
    </dgm:pt>
    <dgm:pt modelId="{6808704F-065A-435E-9199-20ECB4FB940A}" type="pres">
      <dgm:prSet presAssocID="{EA8835D5-0238-4DF6-B5F0-814CAD8E4402}" presName="sibTrans" presStyleCnt="0"/>
      <dgm:spPr/>
    </dgm:pt>
    <dgm:pt modelId="{175AE9DE-A93E-460E-B122-28925E884DC4}" type="pres">
      <dgm:prSet presAssocID="{CF1D2637-842E-46B3-97CF-5BD046608E16}" presName="node" presStyleLbl="node1" presStyleIdx="3" presStyleCnt="5">
        <dgm:presLayoutVars>
          <dgm:bulletEnabled val="1"/>
        </dgm:presLayoutVars>
      </dgm:prSet>
      <dgm:spPr/>
    </dgm:pt>
    <dgm:pt modelId="{78E7B5BB-9A0F-46DB-9FE5-066006296DFA}" type="pres">
      <dgm:prSet presAssocID="{C28E44DC-07B3-4B06-B507-BC54194ADA13}" presName="sibTrans" presStyleCnt="0"/>
      <dgm:spPr/>
    </dgm:pt>
    <dgm:pt modelId="{584E3DFD-0EB7-4EE0-97C5-814532621836}" type="pres">
      <dgm:prSet presAssocID="{748F8522-079F-4DD5-96B0-789FF8376A85}" presName="node" presStyleLbl="node1" presStyleIdx="4" presStyleCnt="5">
        <dgm:presLayoutVars>
          <dgm:bulletEnabled val="1"/>
        </dgm:presLayoutVars>
      </dgm:prSet>
      <dgm:spPr/>
    </dgm:pt>
  </dgm:ptLst>
  <dgm:cxnLst>
    <dgm:cxn modelId="{72F44B15-6FC1-453B-A1C6-480D7FA9190F}" srcId="{D3BF49C7-F006-4BE0-8B1B-A4317F1338F1}" destId="{1527FA0D-8572-433A-A7AE-26998F5BE329}" srcOrd="2" destOrd="0" parTransId="{ED10E534-57BA-4818-A1E4-DFB3425B5B8F}" sibTransId="{EA8835D5-0238-4DF6-B5F0-814CAD8E4402}"/>
    <dgm:cxn modelId="{236A8515-3515-47FD-9B4C-F541F548F0F9}" type="presOf" srcId="{D3BF49C7-F006-4BE0-8B1B-A4317F1338F1}" destId="{DDD124C7-5159-4972-AC23-0254F5AB1424}" srcOrd="0" destOrd="0" presId="urn:microsoft.com/office/officeart/2005/8/layout/default"/>
    <dgm:cxn modelId="{9D588E24-D2B8-400A-913C-5E2C2AD35167}" srcId="{D3BF49C7-F006-4BE0-8B1B-A4317F1338F1}" destId="{CC3EF723-B3D3-44A0-A4B3-3933788F2A88}" srcOrd="1" destOrd="0" parTransId="{410D2CCF-3B83-4458-8E33-04C7A6F65D5D}" sibTransId="{A74B7A2C-D998-416D-BDA8-E65849381EDC}"/>
    <dgm:cxn modelId="{2730D938-DEF4-467E-9C3F-EB1C30D116B0}" type="presOf" srcId="{748F8522-079F-4DD5-96B0-789FF8376A85}" destId="{584E3DFD-0EB7-4EE0-97C5-814532621836}" srcOrd="0" destOrd="0" presId="urn:microsoft.com/office/officeart/2005/8/layout/default"/>
    <dgm:cxn modelId="{018F6B7D-8E9E-4D54-83BF-37AE04C03AC7}" srcId="{D3BF49C7-F006-4BE0-8B1B-A4317F1338F1}" destId="{748F8522-079F-4DD5-96B0-789FF8376A85}" srcOrd="4" destOrd="0" parTransId="{B320949C-3F02-4CFF-A8CF-E5AA027A050B}" sibTransId="{EEF79E7E-E2F2-4330-A3B3-FD1BBCD5C341}"/>
    <dgm:cxn modelId="{0E98BFA8-9FF1-4011-B504-CC1998E3758A}" srcId="{D3BF49C7-F006-4BE0-8B1B-A4317F1338F1}" destId="{B122BC75-1C33-4DD6-95B9-59436803EAD6}" srcOrd="0" destOrd="0" parTransId="{39AA2C46-131B-42C1-A267-A2EDECF99FE9}" sibTransId="{9AD4E517-10C1-4746-AB14-F2FA4162231C}"/>
    <dgm:cxn modelId="{58DDA3B6-7F6E-4AC3-91AD-7577C8405130}" type="presOf" srcId="{B122BC75-1C33-4DD6-95B9-59436803EAD6}" destId="{ACE72829-8FA1-4CA1-96C3-FCFE9FC72CCD}" srcOrd="0" destOrd="0" presId="urn:microsoft.com/office/officeart/2005/8/layout/default"/>
    <dgm:cxn modelId="{B3E39DBE-59FA-442C-9A4E-532D9D69F0A2}" type="presOf" srcId="{CC3EF723-B3D3-44A0-A4B3-3933788F2A88}" destId="{0A5A4C1C-0A5E-41A8-AAB4-633B48D63A31}" srcOrd="0" destOrd="0" presId="urn:microsoft.com/office/officeart/2005/8/layout/default"/>
    <dgm:cxn modelId="{113B35DB-F76F-4C15-A53D-D0A6E4D1CA8C}" srcId="{D3BF49C7-F006-4BE0-8B1B-A4317F1338F1}" destId="{CF1D2637-842E-46B3-97CF-5BD046608E16}" srcOrd="3" destOrd="0" parTransId="{AE56B3DC-80DE-471A-9CC6-A76A04A78059}" sibTransId="{C28E44DC-07B3-4B06-B507-BC54194ADA13}"/>
    <dgm:cxn modelId="{B69B04EA-20A6-44C6-A511-5D782D03FA1B}" type="presOf" srcId="{1527FA0D-8572-433A-A7AE-26998F5BE329}" destId="{AB345C98-D670-4B78-9EE3-6BD15BF2865C}" srcOrd="0" destOrd="0" presId="urn:microsoft.com/office/officeart/2005/8/layout/default"/>
    <dgm:cxn modelId="{2E4789EE-BA17-47BC-9885-93932653309A}" type="presOf" srcId="{CF1D2637-842E-46B3-97CF-5BD046608E16}" destId="{175AE9DE-A93E-460E-B122-28925E884DC4}" srcOrd="0" destOrd="0" presId="urn:microsoft.com/office/officeart/2005/8/layout/default"/>
    <dgm:cxn modelId="{FA918AB4-5966-4E4A-9EC1-770837ECEF6B}" type="presParOf" srcId="{DDD124C7-5159-4972-AC23-0254F5AB1424}" destId="{ACE72829-8FA1-4CA1-96C3-FCFE9FC72CCD}" srcOrd="0" destOrd="0" presId="urn:microsoft.com/office/officeart/2005/8/layout/default"/>
    <dgm:cxn modelId="{B14B1913-D4D1-45E9-AAA4-1F92CE26FB9E}" type="presParOf" srcId="{DDD124C7-5159-4972-AC23-0254F5AB1424}" destId="{55945F75-BFBA-435A-AA78-510D00E7D428}" srcOrd="1" destOrd="0" presId="urn:microsoft.com/office/officeart/2005/8/layout/default"/>
    <dgm:cxn modelId="{1AC645C9-0CB3-4075-A49A-470B3295D1F1}" type="presParOf" srcId="{DDD124C7-5159-4972-AC23-0254F5AB1424}" destId="{0A5A4C1C-0A5E-41A8-AAB4-633B48D63A31}" srcOrd="2" destOrd="0" presId="urn:microsoft.com/office/officeart/2005/8/layout/default"/>
    <dgm:cxn modelId="{92EC574C-7F5F-4B38-833F-3C676549FDF6}" type="presParOf" srcId="{DDD124C7-5159-4972-AC23-0254F5AB1424}" destId="{DD4E1092-B641-49AB-A079-B73B88B9F703}" srcOrd="3" destOrd="0" presId="urn:microsoft.com/office/officeart/2005/8/layout/default"/>
    <dgm:cxn modelId="{C6194EDD-65D1-4787-AE4A-57D2A2234221}" type="presParOf" srcId="{DDD124C7-5159-4972-AC23-0254F5AB1424}" destId="{AB345C98-D670-4B78-9EE3-6BD15BF2865C}" srcOrd="4" destOrd="0" presId="urn:microsoft.com/office/officeart/2005/8/layout/default"/>
    <dgm:cxn modelId="{0D980539-EEA1-41ED-8C84-E59E49819D7B}" type="presParOf" srcId="{DDD124C7-5159-4972-AC23-0254F5AB1424}" destId="{6808704F-065A-435E-9199-20ECB4FB940A}" srcOrd="5" destOrd="0" presId="urn:microsoft.com/office/officeart/2005/8/layout/default"/>
    <dgm:cxn modelId="{C83FA9AC-F2F1-418A-A7E2-FDA76A9A14D4}" type="presParOf" srcId="{DDD124C7-5159-4972-AC23-0254F5AB1424}" destId="{175AE9DE-A93E-460E-B122-28925E884DC4}" srcOrd="6" destOrd="0" presId="urn:microsoft.com/office/officeart/2005/8/layout/default"/>
    <dgm:cxn modelId="{0424ABF6-8DF8-49DA-AE4A-9EEAB7797F72}" type="presParOf" srcId="{DDD124C7-5159-4972-AC23-0254F5AB1424}" destId="{78E7B5BB-9A0F-46DB-9FE5-066006296DFA}" srcOrd="7" destOrd="0" presId="urn:microsoft.com/office/officeart/2005/8/layout/default"/>
    <dgm:cxn modelId="{AEBA28D4-BB80-48D7-A61D-54AAFB9667EA}" type="presParOf" srcId="{DDD124C7-5159-4972-AC23-0254F5AB1424}" destId="{584E3DFD-0EB7-4EE0-97C5-814532621836}"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C0178C-B451-4563-A22D-A25A74D687F1}">
      <dsp:nvSpPr>
        <dsp:cNvPr id="0" name=""/>
        <dsp:cNvSpPr/>
      </dsp:nvSpPr>
      <dsp:spPr>
        <a:xfrm>
          <a:off x="0" y="2906"/>
          <a:ext cx="6797675" cy="1669698"/>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Primary care providers can play a huge role in detection of cognitive impairment, but need support to achieve this without increasing their workload</a:t>
          </a:r>
        </a:p>
      </dsp:txBody>
      <dsp:txXfrm>
        <a:off x="81508" y="84414"/>
        <a:ext cx="6634659" cy="1506682"/>
      </dsp:txXfrm>
    </dsp:sp>
    <dsp:sp modelId="{0BFB7726-1F7D-46C6-9ECB-C09DFCCEE3D5}">
      <dsp:nvSpPr>
        <dsp:cNvPr id="0" name=""/>
        <dsp:cNvSpPr/>
      </dsp:nvSpPr>
      <dsp:spPr>
        <a:xfrm>
          <a:off x="0" y="1672605"/>
          <a:ext cx="6797675" cy="3974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Education</a:t>
          </a:r>
        </a:p>
        <a:p>
          <a:pPr marL="457200" lvl="2" indent="-228600" algn="l" defTabSz="889000">
            <a:lnSpc>
              <a:spcPct val="90000"/>
            </a:lnSpc>
            <a:spcBef>
              <a:spcPct val="0"/>
            </a:spcBef>
            <a:spcAft>
              <a:spcPct val="20000"/>
            </a:spcAft>
            <a:buChar char="•"/>
          </a:pPr>
          <a:r>
            <a:rPr lang="en-US" sz="2000" kern="1200" dirty="0"/>
            <a:t>Value of a cognitive impairment diagnosis</a:t>
          </a:r>
        </a:p>
        <a:p>
          <a:pPr marL="457200" lvl="2" indent="-228600" algn="l" defTabSz="889000">
            <a:lnSpc>
              <a:spcPct val="90000"/>
            </a:lnSpc>
            <a:spcBef>
              <a:spcPct val="0"/>
            </a:spcBef>
            <a:spcAft>
              <a:spcPct val="20000"/>
            </a:spcAft>
            <a:buChar char="•"/>
          </a:pPr>
          <a:r>
            <a:rPr lang="en-US" sz="2000" kern="1200" dirty="0"/>
            <a:t>Value of (early) detection</a:t>
          </a:r>
        </a:p>
        <a:p>
          <a:pPr marL="457200" lvl="2" indent="-228600" algn="l" defTabSz="889000">
            <a:lnSpc>
              <a:spcPct val="90000"/>
            </a:lnSpc>
            <a:spcBef>
              <a:spcPct val="0"/>
            </a:spcBef>
            <a:spcAft>
              <a:spcPct val="20000"/>
            </a:spcAft>
            <a:buChar char="•"/>
          </a:pPr>
          <a:r>
            <a:rPr lang="en-US" sz="2000" kern="1200" dirty="0"/>
            <a:t>Benefit of social work support and care planning</a:t>
          </a:r>
        </a:p>
        <a:p>
          <a:pPr marL="457200" lvl="2" indent="-228600" algn="l" defTabSz="889000">
            <a:lnSpc>
              <a:spcPct val="90000"/>
            </a:lnSpc>
            <a:spcBef>
              <a:spcPct val="0"/>
            </a:spcBef>
            <a:spcAft>
              <a:spcPct val="20000"/>
            </a:spcAft>
            <a:buChar char="•"/>
          </a:pPr>
          <a:r>
            <a:rPr lang="en-US" sz="2000" kern="1200" dirty="0"/>
            <a:t>How to detect and stage cognitive impairment (Cognition in Primary Care program)</a:t>
          </a:r>
        </a:p>
        <a:p>
          <a:pPr marL="457200" lvl="2" indent="-228600" algn="l" defTabSz="889000">
            <a:lnSpc>
              <a:spcPct val="90000"/>
            </a:lnSpc>
            <a:spcBef>
              <a:spcPct val="0"/>
            </a:spcBef>
            <a:spcAft>
              <a:spcPct val="20000"/>
            </a:spcAft>
            <a:buChar char="•"/>
          </a:pPr>
          <a:r>
            <a:rPr lang="en-US" sz="2000" kern="1200" dirty="0"/>
            <a:t>How to integrate detection into existing workflows (e.g., Medicare Annual Wellness visit)</a:t>
          </a:r>
        </a:p>
        <a:p>
          <a:pPr marL="228600" lvl="1" indent="-228600" algn="l" defTabSz="889000">
            <a:lnSpc>
              <a:spcPct val="90000"/>
            </a:lnSpc>
            <a:spcBef>
              <a:spcPct val="0"/>
            </a:spcBef>
            <a:spcAft>
              <a:spcPct val="20000"/>
            </a:spcAft>
            <a:buChar char="•"/>
          </a:pPr>
          <a:r>
            <a:rPr lang="en-US" sz="2000" kern="1200" dirty="0"/>
            <a:t>Support</a:t>
          </a:r>
        </a:p>
        <a:p>
          <a:pPr marL="457200" lvl="2" indent="-228600" algn="l" defTabSz="889000">
            <a:lnSpc>
              <a:spcPct val="90000"/>
            </a:lnSpc>
            <a:spcBef>
              <a:spcPct val="0"/>
            </a:spcBef>
            <a:spcAft>
              <a:spcPct val="20000"/>
            </a:spcAft>
            <a:buChar char="•"/>
          </a:pPr>
          <a:r>
            <a:rPr lang="en-US" sz="2000" kern="1200" dirty="0"/>
            <a:t>Conducting cognitive testing: digital cognitive assessments, EHR-integrated clinical decision supports</a:t>
          </a:r>
        </a:p>
        <a:p>
          <a:pPr marL="457200" lvl="2" indent="-228600" algn="l" defTabSz="889000">
            <a:lnSpc>
              <a:spcPct val="90000"/>
            </a:lnSpc>
            <a:spcBef>
              <a:spcPct val="0"/>
            </a:spcBef>
            <a:spcAft>
              <a:spcPct val="20000"/>
            </a:spcAft>
            <a:buChar char="•"/>
          </a:pPr>
          <a:r>
            <a:rPr lang="en-US" sz="2000" kern="1200" dirty="0"/>
            <a:t>Interpreting cognitive testing: interprofessional consults</a:t>
          </a:r>
        </a:p>
      </dsp:txBody>
      <dsp:txXfrm>
        <a:off x="0" y="1672605"/>
        <a:ext cx="6797675" cy="39744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274D9F-D7C2-49F8-B9A8-6C285D950019}">
      <dsp:nvSpPr>
        <dsp:cNvPr id="0" name=""/>
        <dsp:cNvSpPr/>
      </dsp:nvSpPr>
      <dsp:spPr>
        <a:xfrm>
          <a:off x="0" y="529583"/>
          <a:ext cx="7132694" cy="2009700"/>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53576" tIns="458216" rIns="553576"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a:t>Access to medications</a:t>
          </a:r>
        </a:p>
        <a:p>
          <a:pPr marL="228600" lvl="1" indent="-228600" algn="l" defTabSz="977900">
            <a:lnSpc>
              <a:spcPct val="90000"/>
            </a:lnSpc>
            <a:spcBef>
              <a:spcPct val="0"/>
            </a:spcBef>
            <a:spcAft>
              <a:spcPct val="15000"/>
            </a:spcAft>
            <a:buChar char="•"/>
          </a:pPr>
          <a:r>
            <a:rPr lang="en-US" sz="2200" kern="1200"/>
            <a:t>Access to social supports</a:t>
          </a:r>
        </a:p>
        <a:p>
          <a:pPr marL="228600" lvl="1" indent="-228600" algn="l" defTabSz="977900">
            <a:lnSpc>
              <a:spcPct val="90000"/>
            </a:lnSpc>
            <a:spcBef>
              <a:spcPct val="0"/>
            </a:spcBef>
            <a:spcAft>
              <a:spcPct val="15000"/>
            </a:spcAft>
            <a:buChar char="•"/>
          </a:pPr>
          <a:r>
            <a:rPr lang="en-US" sz="2200" kern="1200"/>
            <a:t>Future planning</a:t>
          </a:r>
        </a:p>
        <a:p>
          <a:pPr marL="228600" lvl="1" indent="-228600" algn="l" defTabSz="977900">
            <a:lnSpc>
              <a:spcPct val="90000"/>
            </a:lnSpc>
            <a:spcBef>
              <a:spcPct val="0"/>
            </a:spcBef>
            <a:spcAft>
              <a:spcPct val="15000"/>
            </a:spcAft>
            <a:buChar char="•"/>
          </a:pPr>
          <a:r>
            <a:rPr lang="en-US" sz="2200" kern="1200"/>
            <a:t>Lifestyle intervention</a:t>
          </a:r>
        </a:p>
      </dsp:txBody>
      <dsp:txXfrm>
        <a:off x="0" y="529583"/>
        <a:ext cx="7132694" cy="2009700"/>
      </dsp:txXfrm>
    </dsp:sp>
    <dsp:sp modelId="{00BFEC49-0823-4E17-959A-59D1E5E3C452}">
      <dsp:nvSpPr>
        <dsp:cNvPr id="0" name=""/>
        <dsp:cNvSpPr/>
      </dsp:nvSpPr>
      <dsp:spPr>
        <a:xfrm>
          <a:off x="356634" y="204863"/>
          <a:ext cx="4992885" cy="64944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8719" tIns="0" rIns="188719" bIns="0" numCol="1" spcCol="1270" anchor="ctr" anchorCtr="0">
          <a:noAutofit/>
        </a:bodyPr>
        <a:lstStyle/>
        <a:p>
          <a:pPr marL="0" lvl="0" indent="0" algn="l" defTabSz="977900">
            <a:lnSpc>
              <a:spcPct val="90000"/>
            </a:lnSpc>
            <a:spcBef>
              <a:spcPct val="0"/>
            </a:spcBef>
            <a:spcAft>
              <a:spcPct val="35000"/>
            </a:spcAft>
            <a:buNone/>
          </a:pPr>
          <a:r>
            <a:rPr lang="en-US" sz="2200" kern="1200"/>
            <a:t>For patients and caregivers</a:t>
          </a:r>
        </a:p>
      </dsp:txBody>
      <dsp:txXfrm>
        <a:off x="388337" y="236566"/>
        <a:ext cx="4929479" cy="586034"/>
      </dsp:txXfrm>
    </dsp:sp>
    <dsp:sp modelId="{DB98872B-E5FD-494D-A77A-BFB466457CBA}">
      <dsp:nvSpPr>
        <dsp:cNvPr id="0" name=""/>
        <dsp:cNvSpPr/>
      </dsp:nvSpPr>
      <dsp:spPr>
        <a:xfrm>
          <a:off x="0" y="2982803"/>
          <a:ext cx="7132694" cy="2356200"/>
        </a:xfrm>
        <a:prstGeom prst="rect">
          <a:avLst/>
        </a:prstGeom>
        <a:solidFill>
          <a:schemeClr val="lt1">
            <a:alpha val="90000"/>
            <a:hueOff val="0"/>
            <a:satOff val="0"/>
            <a:lumOff val="0"/>
            <a:alphaOff val="0"/>
          </a:schemeClr>
        </a:solidFill>
        <a:ln w="15875" cap="flat" cmpd="sng" algn="ctr">
          <a:solidFill>
            <a:schemeClr val="accent2">
              <a:hueOff val="-1277375"/>
              <a:satOff val="3509"/>
              <a:lumOff val="23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53576" tIns="458216" rIns="553576"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a:t>Support in managing dementia-related symptoms</a:t>
          </a:r>
        </a:p>
        <a:p>
          <a:pPr marL="228600" lvl="1" indent="-228600" algn="l" defTabSz="977900">
            <a:lnSpc>
              <a:spcPct val="90000"/>
            </a:lnSpc>
            <a:spcBef>
              <a:spcPct val="0"/>
            </a:spcBef>
            <a:spcAft>
              <a:spcPct val="15000"/>
            </a:spcAft>
            <a:buChar char="•"/>
          </a:pPr>
          <a:r>
            <a:rPr lang="en-US" sz="2200" kern="1200" dirty="0"/>
            <a:t>Kept in the loop about management changes</a:t>
          </a:r>
        </a:p>
        <a:p>
          <a:pPr marL="228600" lvl="1" indent="-228600" algn="l" defTabSz="977900">
            <a:lnSpc>
              <a:spcPct val="90000"/>
            </a:lnSpc>
            <a:spcBef>
              <a:spcPct val="0"/>
            </a:spcBef>
            <a:spcAft>
              <a:spcPct val="15000"/>
            </a:spcAft>
            <a:buChar char="•"/>
          </a:pPr>
          <a:r>
            <a:rPr lang="en-US" sz="2200" kern="1200"/>
            <a:t>May help with management of other comorbidities (e.g., better med adherence)</a:t>
          </a:r>
        </a:p>
        <a:p>
          <a:pPr marL="228600" lvl="1" indent="-228600" algn="l" defTabSz="977900">
            <a:lnSpc>
              <a:spcPct val="90000"/>
            </a:lnSpc>
            <a:spcBef>
              <a:spcPct val="0"/>
            </a:spcBef>
            <a:spcAft>
              <a:spcPct val="15000"/>
            </a:spcAft>
            <a:buChar char="•"/>
          </a:pPr>
          <a:r>
            <a:rPr lang="en-US" sz="2200" kern="1200"/>
            <a:t>Value-based care benefits</a:t>
          </a:r>
        </a:p>
      </dsp:txBody>
      <dsp:txXfrm>
        <a:off x="0" y="2982803"/>
        <a:ext cx="7132694" cy="2356200"/>
      </dsp:txXfrm>
    </dsp:sp>
    <dsp:sp modelId="{6F5D428E-04EA-4897-B74E-44345CADB0B4}">
      <dsp:nvSpPr>
        <dsp:cNvPr id="0" name=""/>
        <dsp:cNvSpPr/>
      </dsp:nvSpPr>
      <dsp:spPr>
        <a:xfrm>
          <a:off x="356634" y="2658083"/>
          <a:ext cx="4992885" cy="649440"/>
        </a:xfrm>
        <a:prstGeom prst="roundRect">
          <a:avLst/>
        </a:prstGeom>
        <a:solidFill>
          <a:schemeClr val="accent2">
            <a:hueOff val="-1277375"/>
            <a:satOff val="3509"/>
            <a:lumOff val="235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8719" tIns="0" rIns="188719" bIns="0" numCol="1" spcCol="1270" anchor="ctr" anchorCtr="0">
          <a:noAutofit/>
        </a:bodyPr>
        <a:lstStyle/>
        <a:p>
          <a:pPr marL="0" lvl="0" indent="0" algn="l" defTabSz="977900">
            <a:lnSpc>
              <a:spcPct val="90000"/>
            </a:lnSpc>
            <a:spcBef>
              <a:spcPct val="0"/>
            </a:spcBef>
            <a:spcAft>
              <a:spcPct val="35000"/>
            </a:spcAft>
            <a:buNone/>
          </a:pPr>
          <a:r>
            <a:rPr lang="en-US" sz="2200" kern="1200"/>
            <a:t>For primary care providers</a:t>
          </a:r>
        </a:p>
      </dsp:txBody>
      <dsp:txXfrm>
        <a:off x="388337" y="2689786"/>
        <a:ext cx="4929479" cy="5860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E72829-8FA1-4CA1-96C3-FCFE9FC72CCD}">
      <dsp:nvSpPr>
        <dsp:cNvPr id="0" name=""/>
        <dsp:cNvSpPr/>
      </dsp:nvSpPr>
      <dsp:spPr>
        <a:xfrm>
          <a:off x="377190" y="3160"/>
          <a:ext cx="2907506" cy="1744503"/>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We use direct outreach to primary care providers and to patients and caregivers for GUIDE recruitment</a:t>
          </a:r>
        </a:p>
      </dsp:txBody>
      <dsp:txXfrm>
        <a:off x="377190" y="3160"/>
        <a:ext cx="2907506" cy="1744503"/>
      </dsp:txXfrm>
    </dsp:sp>
    <dsp:sp modelId="{0A5A4C1C-0A5E-41A8-AAB4-633B48D63A31}">
      <dsp:nvSpPr>
        <dsp:cNvPr id="0" name=""/>
        <dsp:cNvSpPr/>
      </dsp:nvSpPr>
      <dsp:spPr>
        <a:xfrm>
          <a:off x="3575446" y="3160"/>
          <a:ext cx="2907506" cy="1744503"/>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High quality referrals can expedite care and open access for other patients</a:t>
          </a:r>
        </a:p>
      </dsp:txBody>
      <dsp:txXfrm>
        <a:off x="3575446" y="3160"/>
        <a:ext cx="2907506" cy="1744503"/>
      </dsp:txXfrm>
    </dsp:sp>
    <dsp:sp modelId="{AB345C98-D670-4B78-9EE3-6BD15BF2865C}">
      <dsp:nvSpPr>
        <dsp:cNvPr id="0" name=""/>
        <dsp:cNvSpPr/>
      </dsp:nvSpPr>
      <dsp:spPr>
        <a:xfrm>
          <a:off x="6773703" y="3160"/>
          <a:ext cx="2907506" cy="1744503"/>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Primary care providers need the education </a:t>
          </a:r>
          <a:r>
            <a:rPr lang="en-US" sz="2100" i="1" kern="1200"/>
            <a:t>and </a:t>
          </a:r>
          <a:r>
            <a:rPr lang="en-US" sz="2100" kern="1200"/>
            <a:t>tools to be able to detect cognitive impairment and triage patients</a:t>
          </a:r>
        </a:p>
      </dsp:txBody>
      <dsp:txXfrm>
        <a:off x="6773703" y="3160"/>
        <a:ext cx="2907506" cy="1744503"/>
      </dsp:txXfrm>
    </dsp:sp>
    <dsp:sp modelId="{175AE9DE-A93E-460E-B122-28925E884DC4}">
      <dsp:nvSpPr>
        <dsp:cNvPr id="0" name=""/>
        <dsp:cNvSpPr/>
      </dsp:nvSpPr>
      <dsp:spPr>
        <a:xfrm>
          <a:off x="1976318" y="2038415"/>
          <a:ext cx="2907506" cy="1744503"/>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Dementia specialists need to develop relationships with referring providers and be more accessible</a:t>
          </a:r>
        </a:p>
      </dsp:txBody>
      <dsp:txXfrm>
        <a:off x="1976318" y="2038415"/>
        <a:ext cx="2907506" cy="1744503"/>
      </dsp:txXfrm>
    </dsp:sp>
    <dsp:sp modelId="{584E3DFD-0EB7-4EE0-97C5-814532621836}">
      <dsp:nvSpPr>
        <dsp:cNvPr id="0" name=""/>
        <dsp:cNvSpPr/>
      </dsp:nvSpPr>
      <dsp:spPr>
        <a:xfrm>
          <a:off x="5174575" y="2038415"/>
          <a:ext cx="2907506" cy="1744503"/>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Dementia specialists need to create avenues to expedite access to care</a:t>
          </a:r>
        </a:p>
      </dsp:txBody>
      <dsp:txXfrm>
        <a:off x="5174575" y="2038415"/>
        <a:ext cx="2907506" cy="174450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7D0301-DCD6-454E-9551-9F1EA0180399}" type="datetimeFigureOut">
              <a:rPr lang="en-US" smtClean="0"/>
              <a:t>11/25/2025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C8D2C1-582E-3B4B-BF13-D2D8E34508FD}" type="slidenum">
              <a:rPr lang="en-US" smtClean="0"/>
              <a:t>‹#›</a:t>
            </a:fld>
            <a:endParaRPr lang="en-US"/>
          </a:p>
        </p:txBody>
      </p:sp>
    </p:spTree>
    <p:extLst>
      <p:ext uri="{BB962C8B-B14F-4D97-AF65-F5344CB8AC3E}">
        <p14:creationId xmlns:p14="http://schemas.microsoft.com/office/powerpoint/2010/main" val="3775318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ocs.google.com/forms/d/e/1FAIpQLSdJZmB0W2uZnudnO4Q9i0nsOILlZM5SoFDyJIquxq3TFX01Kg/viewform"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mailto:NDCC@edc.org"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1C2FF-E55E-84A9-EA16-C37F3B3FAD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69A2F5-53E3-FCF6-E146-231D963F7B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2A5286-FC4F-F372-3C8A-3F2624A65935}"/>
              </a:ext>
            </a:extLst>
          </p:cNvPr>
          <p:cNvSpPr>
            <a:spLocks noGrp="1"/>
          </p:cNvSpPr>
          <p:nvPr>
            <p:ph type="body" idx="1"/>
          </p:nvPr>
        </p:nvSpPr>
        <p:spPr/>
        <p:txBody>
          <a:bodyPr/>
          <a:lstStyle/>
          <a:p>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a:extLst>
              <a:ext uri="{FF2B5EF4-FFF2-40B4-BE49-F238E27FC236}">
                <a16:creationId xmlns:a16="http://schemas.microsoft.com/office/drawing/2014/main" id="{03EC4965-321C-B09A-7D49-0F1530CC1C9A}"/>
              </a:ext>
            </a:extLst>
          </p:cNvPr>
          <p:cNvSpPr>
            <a:spLocks noGrp="1"/>
          </p:cNvSpPr>
          <p:nvPr>
            <p:ph type="sldNum" sz="quarter" idx="5"/>
          </p:nvPr>
        </p:nvSpPr>
        <p:spPr/>
        <p:txBody>
          <a:bodyPr/>
          <a:lstStyle/>
          <a:p>
            <a:fld id="{25C8D2C1-582E-3B4B-BF13-D2D8E34508FD}" type="slidenum">
              <a:rPr lang="en-US" smtClean="0"/>
              <a:t>1</a:t>
            </a:fld>
            <a:endParaRPr lang="en-US"/>
          </a:p>
        </p:txBody>
      </p:sp>
    </p:spTree>
    <p:extLst>
      <p:ext uri="{BB962C8B-B14F-4D97-AF65-F5344CB8AC3E}">
        <p14:creationId xmlns:p14="http://schemas.microsoft.com/office/powerpoint/2010/main" val="454156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pPr defTabSz="939762" fontAlgn="base">
              <a:spcBef>
                <a:spcPct val="0"/>
              </a:spcBef>
              <a:spcAft>
                <a:spcPct val="0"/>
              </a:spcAft>
              <a:defRPr/>
            </a:pPr>
            <a:fld id="{605A7C1F-BE18-4905-9ED3-1753C06D9C3A}" type="slidenum">
              <a:rPr lang="en-US">
                <a:solidFill>
                  <a:prstClr val="black"/>
                </a:solidFill>
                <a:latin typeface="Arial" charset="0"/>
              </a:rPr>
              <a:pPr defTabSz="939762" fontAlgn="base">
                <a:spcBef>
                  <a:spcPct val="0"/>
                </a:spcBef>
                <a:spcAft>
                  <a:spcPct val="0"/>
                </a:spcAft>
                <a:defRPr/>
              </a:pPr>
              <a:t>12</a:t>
            </a:fld>
            <a:endParaRPr lang="en-US">
              <a:solidFill>
                <a:prstClr val="black"/>
              </a:solidFill>
              <a:latin typeface="Arial" charset="0"/>
            </a:endParaRPr>
          </a:p>
        </p:txBody>
      </p:sp>
      <p:sp>
        <p:nvSpPr>
          <p:cNvPr id="30723" name="Rectangle 2"/>
          <p:cNvSpPr>
            <a:spLocks noGrp="1" noRot="1" noChangeAspect="1" noChangeArrowheads="1" noTextEdit="1"/>
          </p:cNvSpPr>
          <p:nvPr>
            <p:ph type="sldImg"/>
          </p:nvPr>
        </p:nvSpPr>
        <p:spPr>
          <a:xfrm>
            <a:off x="2384425" y="536575"/>
            <a:ext cx="4743450" cy="2668588"/>
          </a:xfrm>
          <a:ln/>
        </p:spPr>
      </p:sp>
      <p:sp>
        <p:nvSpPr>
          <p:cNvPr id="30724" name="Rectangle 3"/>
          <p:cNvSpPr>
            <a:spLocks noGrp="1" noChangeArrowheads="1"/>
          </p:cNvSpPr>
          <p:nvPr>
            <p:ph type="body" idx="1"/>
          </p:nvPr>
        </p:nvSpPr>
        <p:spPr>
          <a:xfrm>
            <a:off x="1267390" y="3385441"/>
            <a:ext cx="6968209" cy="3205609"/>
          </a:xfrm>
          <a:noFill/>
          <a:ln/>
        </p:spPr>
        <p:txBody>
          <a:bodyPr/>
          <a:lstStyle/>
          <a:p>
            <a:pPr eaLnBrk="1" hangingPunct="1"/>
            <a:endParaRPr lang="en-US"/>
          </a:p>
        </p:txBody>
      </p:sp>
    </p:spTree>
    <p:extLst>
      <p:ext uri="{BB962C8B-B14F-4D97-AF65-F5344CB8AC3E}">
        <p14:creationId xmlns:p14="http://schemas.microsoft.com/office/powerpoint/2010/main" val="2986315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pPr defTabSz="959922" fontAlgn="base">
              <a:spcBef>
                <a:spcPct val="0"/>
              </a:spcBef>
              <a:spcAft>
                <a:spcPct val="0"/>
              </a:spcAft>
              <a:defRPr/>
            </a:pPr>
            <a:fld id="{605A7C1F-BE18-4905-9ED3-1753C06D9C3A}" type="slidenum">
              <a:rPr lang="en-US">
                <a:solidFill>
                  <a:prstClr val="black"/>
                </a:solidFill>
                <a:latin typeface="Arial" charset="0"/>
              </a:rPr>
              <a:pPr defTabSz="959922" fontAlgn="base">
                <a:spcBef>
                  <a:spcPct val="0"/>
                </a:spcBef>
                <a:spcAft>
                  <a:spcPct val="0"/>
                </a:spcAft>
                <a:defRPr/>
              </a:pPr>
              <a:t>13</a:t>
            </a:fld>
            <a:endParaRPr lang="en-US" dirty="0">
              <a:solidFill>
                <a:prstClr val="black"/>
              </a:solidFill>
              <a:latin typeface="Arial" charset="0"/>
            </a:endParaRPr>
          </a:p>
        </p:txBody>
      </p:sp>
      <p:sp>
        <p:nvSpPr>
          <p:cNvPr id="30723" name="Rectangle 2"/>
          <p:cNvSpPr>
            <a:spLocks noGrp="1" noRot="1" noChangeAspect="1" noChangeArrowheads="1" noTextEdit="1"/>
          </p:cNvSpPr>
          <p:nvPr>
            <p:ph type="sldImg"/>
          </p:nvPr>
        </p:nvSpPr>
        <p:spPr>
          <a:xfrm>
            <a:off x="2446338" y="546100"/>
            <a:ext cx="4841875" cy="2724150"/>
          </a:xfrm>
          <a:ln/>
        </p:spPr>
      </p:sp>
      <p:sp>
        <p:nvSpPr>
          <p:cNvPr id="30724" name="Rectangle 3"/>
          <p:cNvSpPr>
            <a:spLocks noGrp="1" noChangeArrowheads="1"/>
          </p:cNvSpPr>
          <p:nvPr>
            <p:ph type="body" idx="1"/>
          </p:nvPr>
        </p:nvSpPr>
        <p:spPr>
          <a:xfrm>
            <a:off x="1297327" y="3454383"/>
            <a:ext cx="7132802" cy="3270887"/>
          </a:xfrm>
          <a:noFill/>
          <a:ln/>
        </p:spPr>
        <p:txBody>
          <a:bodyPr/>
          <a:lstStyle/>
          <a:p>
            <a:pPr eaLnBrk="1" hangingPunct="1"/>
            <a:endParaRPr lang="en-US" dirty="0"/>
          </a:p>
        </p:txBody>
      </p:sp>
    </p:spTree>
    <p:extLst>
      <p:ext uri="{BB962C8B-B14F-4D97-AF65-F5344CB8AC3E}">
        <p14:creationId xmlns:p14="http://schemas.microsoft.com/office/powerpoint/2010/main" val="12090164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7ED80-E190-3326-7DF5-4C275AE9343D}"/>
            </a:ext>
          </a:extLst>
        </p:cNvPr>
        <p:cNvGrpSpPr/>
        <p:nvPr/>
      </p:nvGrpSpPr>
      <p:grpSpPr>
        <a:xfrm>
          <a:off x="0" y="0"/>
          <a:ext cx="0" cy="0"/>
          <a:chOff x="0" y="0"/>
          <a:chExt cx="0" cy="0"/>
        </a:xfrm>
      </p:grpSpPr>
      <p:sp>
        <p:nvSpPr>
          <p:cNvPr id="30722" name="Rectangle 7">
            <a:extLst>
              <a:ext uri="{FF2B5EF4-FFF2-40B4-BE49-F238E27FC236}">
                <a16:creationId xmlns:a16="http://schemas.microsoft.com/office/drawing/2014/main" id="{921CA39C-042D-F12E-4550-3BC9F376F758}"/>
              </a:ext>
            </a:extLst>
          </p:cNvPr>
          <p:cNvSpPr>
            <a:spLocks noGrp="1" noChangeArrowheads="1"/>
          </p:cNvSpPr>
          <p:nvPr>
            <p:ph type="sldNum" sz="quarter" idx="5"/>
          </p:nvPr>
        </p:nvSpPr>
        <p:spPr>
          <a:noFill/>
        </p:spPr>
        <p:txBody>
          <a:bodyPr/>
          <a:lstStyle/>
          <a:p>
            <a:pPr marL="0" marR="0" lvl="0" indent="0" algn="r" defTabSz="955420" rtl="0" eaLnBrk="1" fontAlgn="base" latinLnBrk="0" hangingPunct="1">
              <a:lnSpc>
                <a:spcPct val="100000"/>
              </a:lnSpc>
              <a:spcBef>
                <a:spcPct val="0"/>
              </a:spcBef>
              <a:spcAft>
                <a:spcPct val="0"/>
              </a:spcAft>
              <a:buClrTx/>
              <a:buSzTx/>
              <a:buFontTx/>
              <a:buNone/>
              <a:tabLst/>
              <a:defRPr/>
            </a:pPr>
            <a:fld id="{605A7C1F-BE18-4905-9ED3-1753C06D9C3A}"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5542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30723" name="Rectangle 2">
            <a:extLst>
              <a:ext uri="{FF2B5EF4-FFF2-40B4-BE49-F238E27FC236}">
                <a16:creationId xmlns:a16="http://schemas.microsoft.com/office/drawing/2014/main" id="{C030BDF6-08F2-9C44-1263-245A724612C8}"/>
              </a:ext>
            </a:extLst>
          </p:cNvPr>
          <p:cNvSpPr>
            <a:spLocks noGrp="1" noRot="1" noChangeAspect="1" noChangeArrowheads="1" noTextEdit="1"/>
          </p:cNvSpPr>
          <p:nvPr>
            <p:ph type="sldImg"/>
          </p:nvPr>
        </p:nvSpPr>
        <p:spPr>
          <a:xfrm>
            <a:off x="2433638" y="546100"/>
            <a:ext cx="4816475" cy="2709863"/>
          </a:xfrm>
          <a:ln/>
        </p:spPr>
      </p:sp>
      <p:sp>
        <p:nvSpPr>
          <p:cNvPr id="30724" name="Rectangle 3">
            <a:extLst>
              <a:ext uri="{FF2B5EF4-FFF2-40B4-BE49-F238E27FC236}">
                <a16:creationId xmlns:a16="http://schemas.microsoft.com/office/drawing/2014/main" id="{89EB5BA7-8403-4DF5-BFAD-4B07F0786016}"/>
              </a:ext>
            </a:extLst>
          </p:cNvPr>
          <p:cNvSpPr>
            <a:spLocks noGrp="1" noChangeArrowheads="1"/>
          </p:cNvSpPr>
          <p:nvPr>
            <p:ph type="body" idx="1"/>
          </p:nvPr>
        </p:nvSpPr>
        <p:spPr>
          <a:xfrm>
            <a:off x="1290861" y="3437164"/>
            <a:ext cx="7097250" cy="3254585"/>
          </a:xfrm>
          <a:noFill/>
          <a:ln/>
        </p:spPr>
        <p:txBody>
          <a:bodyPr/>
          <a:lstStyle/>
          <a:p>
            <a:pPr eaLnBrk="1" hangingPunct="1"/>
            <a:endParaRPr lang="en-US"/>
          </a:p>
        </p:txBody>
      </p:sp>
    </p:spTree>
    <p:extLst>
      <p:ext uri="{BB962C8B-B14F-4D97-AF65-F5344CB8AC3E}">
        <p14:creationId xmlns:p14="http://schemas.microsoft.com/office/powerpoint/2010/main" val="3359187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pPr marL="0" marR="0" lvl="0" indent="0" algn="r" defTabSz="956741" rtl="0" eaLnBrk="1" fontAlgn="base" latinLnBrk="0" hangingPunct="1">
              <a:lnSpc>
                <a:spcPct val="100000"/>
              </a:lnSpc>
              <a:spcBef>
                <a:spcPct val="0"/>
              </a:spcBef>
              <a:spcAft>
                <a:spcPct val="0"/>
              </a:spcAft>
              <a:buClrTx/>
              <a:buSzTx/>
              <a:buFontTx/>
              <a:buNone/>
              <a:tabLst/>
              <a:defRPr/>
            </a:pPr>
            <a:fld id="{605A7C1F-BE18-4905-9ED3-1753C06D9C3A}"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56741"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30723" name="Rectangle 2"/>
          <p:cNvSpPr>
            <a:spLocks noGrp="1" noRot="1" noChangeAspect="1" noChangeArrowheads="1" noTextEdit="1"/>
          </p:cNvSpPr>
          <p:nvPr>
            <p:ph type="sldImg"/>
          </p:nvPr>
        </p:nvSpPr>
        <p:spPr>
          <a:xfrm>
            <a:off x="2370138" y="549275"/>
            <a:ext cx="4868862" cy="2740025"/>
          </a:xfrm>
          <a:ln/>
        </p:spPr>
      </p:sp>
      <p:sp>
        <p:nvSpPr>
          <p:cNvPr id="30724" name="Rectangle 3"/>
          <p:cNvSpPr>
            <a:spLocks noGrp="1" noChangeArrowheads="1"/>
          </p:cNvSpPr>
          <p:nvPr>
            <p:ph type="body" idx="1"/>
          </p:nvPr>
        </p:nvSpPr>
        <p:spPr>
          <a:xfrm>
            <a:off x="1280489" y="3474723"/>
            <a:ext cx="7040225" cy="3290147"/>
          </a:xfrm>
          <a:noFill/>
          <a:ln/>
        </p:spPr>
        <p:txBody>
          <a:bodyPr/>
          <a:lstStyle/>
          <a:p>
            <a:pPr eaLnBrk="1" hangingPunct="1"/>
            <a:endParaRPr lang="en-US" dirty="0"/>
          </a:p>
        </p:txBody>
      </p:sp>
    </p:spTree>
    <p:extLst>
      <p:ext uri="{BB962C8B-B14F-4D97-AF65-F5344CB8AC3E}">
        <p14:creationId xmlns:p14="http://schemas.microsoft.com/office/powerpoint/2010/main" val="25979928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Rot="1" noChangeAspect="1" noChangeArrowheads="1" noTextEdit="1"/>
          </p:cNvSpPr>
          <p:nvPr>
            <p:ph type="sldImg"/>
          </p:nvPr>
        </p:nvSpPr>
        <p:spPr>
          <a:xfrm>
            <a:off x="2368550" y="549275"/>
            <a:ext cx="4870450" cy="2740025"/>
          </a:xfrm>
          <a:ln/>
        </p:spPr>
      </p:sp>
      <p:sp>
        <p:nvSpPr>
          <p:cNvPr id="30724" name="Rectangle 3"/>
          <p:cNvSpPr>
            <a:spLocks noGrp="1" noChangeArrowheads="1"/>
          </p:cNvSpPr>
          <p:nvPr>
            <p:ph type="body" idx="1"/>
          </p:nvPr>
        </p:nvSpPr>
        <p:spPr>
          <a:xfrm>
            <a:off x="1280489" y="3474723"/>
            <a:ext cx="7040225" cy="3290147"/>
          </a:xfrm>
          <a:noFill/>
          <a:ln/>
        </p:spPr>
        <p:txBody>
          <a:bodyPr/>
          <a:lstStyle/>
          <a:p>
            <a:pPr eaLnBrk="1" hangingPunct="1"/>
            <a:endParaRPr lang="en-US" dirty="0"/>
          </a:p>
        </p:txBody>
      </p:sp>
      <p:sp>
        <p:nvSpPr>
          <p:cNvPr id="2" name="Date Placeholder 1">
            <a:extLst>
              <a:ext uri="{FF2B5EF4-FFF2-40B4-BE49-F238E27FC236}">
                <a16:creationId xmlns:a16="http://schemas.microsoft.com/office/drawing/2014/main" id="{B4495C43-C0BF-1DB7-3A75-42E38B16B461}"/>
              </a:ext>
            </a:extLst>
          </p:cNvPr>
          <p:cNvSpPr>
            <a:spLocks noGrp="1"/>
          </p:cNvSpPr>
          <p:nvPr>
            <p:ph type="dt" idx="1"/>
          </p:nvPr>
        </p:nvSpPr>
        <p:spPr/>
        <p:txBody>
          <a:bodyPr/>
          <a:lstStyle/>
          <a:p>
            <a:pPr marL="0" marR="0" lvl="0" indent="0" algn="r" defTabSz="95824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774844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Best Programs for Caregiving is a free online directory of evidence-based support programs across the country for family and friend caregivers of individuals living with dementia.  </a:t>
            </a:r>
          </a:p>
        </p:txBody>
      </p:sp>
      <p:sp>
        <p:nvSpPr>
          <p:cNvPr id="4" name="Date Placeholder 3"/>
          <p:cNvSpPr>
            <a:spLocks noGrp="1"/>
          </p:cNvSpPr>
          <p:nvPr>
            <p:ph type="dt" idx="1"/>
          </p:nvPr>
        </p:nvSpPr>
        <p:spPr/>
        <p:txBody>
          <a:bodyPr/>
          <a:lstStyle/>
          <a:p>
            <a:pPr marL="0" marR="0" lvl="0" indent="0" algn="r" defTabSz="95824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437345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3733D-FF17-4CA1-19D2-FEF48A174A73}"/>
            </a:ext>
          </a:extLst>
        </p:cNvPr>
        <p:cNvGrpSpPr/>
        <p:nvPr/>
      </p:nvGrpSpPr>
      <p:grpSpPr>
        <a:xfrm>
          <a:off x="0" y="0"/>
          <a:ext cx="0" cy="0"/>
          <a:chOff x="0" y="0"/>
          <a:chExt cx="0" cy="0"/>
        </a:xfrm>
      </p:grpSpPr>
      <p:sp>
        <p:nvSpPr>
          <p:cNvPr id="30722" name="Rectangle 7">
            <a:extLst>
              <a:ext uri="{FF2B5EF4-FFF2-40B4-BE49-F238E27FC236}">
                <a16:creationId xmlns:a16="http://schemas.microsoft.com/office/drawing/2014/main" id="{7F2A8644-1C18-15A0-657E-C1A6B9FBC265}"/>
              </a:ext>
            </a:extLst>
          </p:cNvPr>
          <p:cNvSpPr>
            <a:spLocks noGrp="1" noChangeArrowheads="1"/>
          </p:cNvSpPr>
          <p:nvPr>
            <p:ph type="sldNum" sz="quarter" idx="5"/>
          </p:nvPr>
        </p:nvSpPr>
        <p:spPr>
          <a:noFill/>
        </p:spPr>
        <p:txBody>
          <a:bodyPr/>
          <a:lstStyle/>
          <a:p>
            <a:pPr marL="0" marR="0" lvl="0" indent="0" algn="r" defTabSz="956640" rtl="0" eaLnBrk="1" fontAlgn="base" latinLnBrk="0" hangingPunct="1">
              <a:lnSpc>
                <a:spcPct val="100000"/>
              </a:lnSpc>
              <a:spcBef>
                <a:spcPct val="0"/>
              </a:spcBef>
              <a:spcAft>
                <a:spcPct val="0"/>
              </a:spcAft>
              <a:buClrTx/>
              <a:buSzTx/>
              <a:buFontTx/>
              <a:buNone/>
              <a:tabLst/>
              <a:defRPr/>
            </a:pPr>
            <a:fld id="{605A7C1F-BE18-4905-9ED3-1753C06D9C3A}"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5664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30723" name="Rectangle 2">
            <a:extLst>
              <a:ext uri="{FF2B5EF4-FFF2-40B4-BE49-F238E27FC236}">
                <a16:creationId xmlns:a16="http://schemas.microsoft.com/office/drawing/2014/main" id="{03701340-49F2-D799-5A6B-28EC4390DC11}"/>
              </a:ext>
            </a:extLst>
          </p:cNvPr>
          <p:cNvSpPr>
            <a:spLocks noGrp="1" noRot="1" noChangeAspect="1" noChangeArrowheads="1" noTextEdit="1"/>
          </p:cNvSpPr>
          <p:nvPr>
            <p:ph type="sldImg"/>
          </p:nvPr>
        </p:nvSpPr>
        <p:spPr>
          <a:xfrm>
            <a:off x="2382838" y="550863"/>
            <a:ext cx="4876800" cy="2743200"/>
          </a:xfrm>
          <a:ln/>
        </p:spPr>
      </p:sp>
      <p:sp>
        <p:nvSpPr>
          <p:cNvPr id="30724" name="Rectangle 3">
            <a:extLst>
              <a:ext uri="{FF2B5EF4-FFF2-40B4-BE49-F238E27FC236}">
                <a16:creationId xmlns:a16="http://schemas.microsoft.com/office/drawing/2014/main" id="{42A16114-84F1-0F22-77E7-0CFA35A88FC8}"/>
              </a:ext>
            </a:extLst>
          </p:cNvPr>
          <p:cNvSpPr>
            <a:spLocks noGrp="1" noChangeArrowheads="1"/>
          </p:cNvSpPr>
          <p:nvPr>
            <p:ph type="body" idx="1"/>
          </p:nvPr>
        </p:nvSpPr>
        <p:spPr>
          <a:xfrm>
            <a:off x="1285147" y="3479478"/>
            <a:ext cx="7065826" cy="3294648"/>
          </a:xfrm>
          <a:noFill/>
          <a:ln/>
        </p:spPr>
        <p:txBody>
          <a:bodyPr/>
          <a:lstStyle/>
          <a:p>
            <a:pPr eaLnBrk="1" hangingPunct="1"/>
            <a:r>
              <a:rPr lang="en-US" dirty="0"/>
              <a:t>Alright so now you're ready to put it together </a:t>
            </a:r>
          </a:p>
          <a:p>
            <a:pPr eaLnBrk="1" hangingPunct="1"/>
            <a:r>
              <a:rPr lang="en-US" dirty="0"/>
              <a:t>you're going to take the MoCA result and put it </a:t>
            </a:r>
          </a:p>
          <a:p>
            <a:pPr eaLnBrk="1" hangingPunct="1"/>
            <a:r>
              <a:rPr lang="en-US" dirty="0"/>
              <a:t>together with the family input to make an assessment </a:t>
            </a:r>
          </a:p>
          <a:p>
            <a:pPr eaLnBrk="1" hangingPunct="1"/>
            <a:endParaRPr lang="en-US" dirty="0"/>
          </a:p>
          <a:p>
            <a:pPr eaLnBrk="1" hangingPunct="1"/>
            <a:r>
              <a:rPr lang="en-US" dirty="0"/>
              <a:t>for example let's say that the MoCA score is </a:t>
            </a:r>
          </a:p>
          <a:p>
            <a:pPr eaLnBrk="1" hangingPunct="1"/>
            <a:r>
              <a:rPr lang="en-US" dirty="0"/>
              <a:t>intermediately-low   say in the 18 to 25 range, </a:t>
            </a:r>
          </a:p>
          <a:p>
            <a:pPr eaLnBrk="1" hangingPunct="1"/>
            <a:r>
              <a:rPr lang="en-US" dirty="0"/>
              <a:t>out of a possible score of 30</a:t>
            </a:r>
          </a:p>
          <a:p>
            <a:pPr eaLnBrk="1" hangingPunct="1"/>
            <a:endParaRPr lang="en-US" dirty="0"/>
          </a:p>
          <a:p>
            <a:pPr eaLnBrk="1" hangingPunct="1"/>
            <a:r>
              <a:rPr lang="en-US" dirty="0"/>
              <a:t>and let's say that the observer who's with them </a:t>
            </a:r>
          </a:p>
          <a:p>
            <a:pPr eaLnBrk="1" hangingPunct="1"/>
            <a:r>
              <a:rPr lang="en-US" dirty="0"/>
              <a:t>IS reporting some worrisome changes </a:t>
            </a:r>
          </a:p>
          <a:p>
            <a:pPr eaLnBrk="1" hangingPunct="1"/>
            <a:r>
              <a:rPr lang="en-US" dirty="0"/>
              <a:t>but they are still fully independent in their activities </a:t>
            </a:r>
          </a:p>
          <a:p>
            <a:pPr eaLnBrk="1" hangingPunct="1"/>
            <a:r>
              <a:rPr lang="en-US" dirty="0"/>
              <a:t>of daily living. - that is they’re still able to dress </a:t>
            </a:r>
          </a:p>
          <a:p>
            <a:pPr eaLnBrk="1" hangingPunct="1"/>
            <a:r>
              <a:rPr lang="en-US" dirty="0"/>
              <a:t>themselves cook and clean.  That is a diagnosis </a:t>
            </a:r>
          </a:p>
          <a:p>
            <a:pPr eaLnBrk="1" hangingPunct="1"/>
            <a:r>
              <a:rPr lang="en-US" dirty="0"/>
              <a:t>of mild cognitive impairment and we'll talk more in </a:t>
            </a:r>
          </a:p>
          <a:p>
            <a:pPr eaLnBrk="1" hangingPunct="1"/>
            <a:r>
              <a:rPr lang="en-US" dirty="0"/>
              <a:t>a moment about what that diagnosis means</a:t>
            </a:r>
          </a:p>
          <a:p>
            <a:pPr eaLnBrk="1" hangingPunct="1"/>
            <a:endParaRPr lang="en-US" dirty="0"/>
          </a:p>
        </p:txBody>
      </p:sp>
    </p:spTree>
    <p:extLst>
      <p:ext uri="{BB962C8B-B14F-4D97-AF65-F5344CB8AC3E}">
        <p14:creationId xmlns:p14="http://schemas.microsoft.com/office/powerpoint/2010/main" val="922610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294AB-166F-A375-F6BA-40E08BF9B2E4}"/>
            </a:ext>
          </a:extLst>
        </p:cNvPr>
        <p:cNvGrpSpPr/>
        <p:nvPr/>
      </p:nvGrpSpPr>
      <p:grpSpPr>
        <a:xfrm>
          <a:off x="0" y="0"/>
          <a:ext cx="0" cy="0"/>
          <a:chOff x="0" y="0"/>
          <a:chExt cx="0" cy="0"/>
        </a:xfrm>
      </p:grpSpPr>
      <p:sp>
        <p:nvSpPr>
          <p:cNvPr id="30722" name="Rectangle 7">
            <a:extLst>
              <a:ext uri="{FF2B5EF4-FFF2-40B4-BE49-F238E27FC236}">
                <a16:creationId xmlns:a16="http://schemas.microsoft.com/office/drawing/2014/main" id="{BBA3A090-D308-42C7-3666-52611B1A4ABD}"/>
              </a:ext>
            </a:extLst>
          </p:cNvPr>
          <p:cNvSpPr>
            <a:spLocks noGrp="1" noChangeArrowheads="1"/>
          </p:cNvSpPr>
          <p:nvPr>
            <p:ph type="sldNum" sz="quarter" idx="5"/>
          </p:nvPr>
        </p:nvSpPr>
        <p:spPr>
          <a:noFill/>
        </p:spPr>
        <p:txBody>
          <a:bodyPr/>
          <a:lstStyle/>
          <a:p>
            <a:pPr marL="0" marR="0" lvl="0" indent="0" algn="r" defTabSz="956640" rtl="0" eaLnBrk="1" fontAlgn="base" latinLnBrk="0" hangingPunct="1">
              <a:lnSpc>
                <a:spcPct val="100000"/>
              </a:lnSpc>
              <a:spcBef>
                <a:spcPct val="0"/>
              </a:spcBef>
              <a:spcAft>
                <a:spcPct val="0"/>
              </a:spcAft>
              <a:buClrTx/>
              <a:buSzTx/>
              <a:buFontTx/>
              <a:buNone/>
              <a:tabLst/>
              <a:defRPr/>
            </a:pPr>
            <a:fld id="{605A7C1F-BE18-4905-9ED3-1753C06D9C3A}"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5664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30723" name="Rectangle 2">
            <a:extLst>
              <a:ext uri="{FF2B5EF4-FFF2-40B4-BE49-F238E27FC236}">
                <a16:creationId xmlns:a16="http://schemas.microsoft.com/office/drawing/2014/main" id="{8F953275-E28D-795D-D1E7-A57A991EAFA2}"/>
              </a:ext>
            </a:extLst>
          </p:cNvPr>
          <p:cNvSpPr>
            <a:spLocks noGrp="1" noRot="1" noChangeAspect="1" noChangeArrowheads="1" noTextEdit="1"/>
          </p:cNvSpPr>
          <p:nvPr>
            <p:ph type="sldImg"/>
          </p:nvPr>
        </p:nvSpPr>
        <p:spPr>
          <a:xfrm>
            <a:off x="2382838" y="550863"/>
            <a:ext cx="4876800" cy="2743200"/>
          </a:xfrm>
          <a:ln/>
        </p:spPr>
      </p:sp>
      <p:sp>
        <p:nvSpPr>
          <p:cNvPr id="30724" name="Rectangle 3">
            <a:extLst>
              <a:ext uri="{FF2B5EF4-FFF2-40B4-BE49-F238E27FC236}">
                <a16:creationId xmlns:a16="http://schemas.microsoft.com/office/drawing/2014/main" id="{38594AB9-5640-7F31-2F59-737EEDE299D2}"/>
              </a:ext>
            </a:extLst>
          </p:cNvPr>
          <p:cNvSpPr>
            <a:spLocks noGrp="1" noChangeArrowheads="1"/>
          </p:cNvSpPr>
          <p:nvPr>
            <p:ph type="body" idx="1"/>
          </p:nvPr>
        </p:nvSpPr>
        <p:spPr>
          <a:xfrm>
            <a:off x="1285147" y="3479478"/>
            <a:ext cx="7065826" cy="3294648"/>
          </a:xfrm>
          <a:noFill/>
          <a:ln/>
        </p:spPr>
        <p:txBody>
          <a:bodyPr/>
          <a:lstStyle/>
          <a:p>
            <a:pPr eaLnBrk="1" hangingPunct="1"/>
            <a:r>
              <a:rPr lang="en-US" dirty="0"/>
              <a:t>Alright so now you're ready to put it together </a:t>
            </a:r>
          </a:p>
          <a:p>
            <a:pPr eaLnBrk="1" hangingPunct="1"/>
            <a:r>
              <a:rPr lang="en-US" dirty="0"/>
              <a:t>you're going to take the MoCA result and put it </a:t>
            </a:r>
          </a:p>
          <a:p>
            <a:pPr eaLnBrk="1" hangingPunct="1"/>
            <a:r>
              <a:rPr lang="en-US" dirty="0"/>
              <a:t>together with the family input to make an assessment </a:t>
            </a:r>
          </a:p>
          <a:p>
            <a:pPr eaLnBrk="1" hangingPunct="1"/>
            <a:endParaRPr lang="en-US" dirty="0"/>
          </a:p>
          <a:p>
            <a:pPr eaLnBrk="1" hangingPunct="1"/>
            <a:r>
              <a:rPr lang="en-US" dirty="0"/>
              <a:t>for example let's say that the MoCA score is </a:t>
            </a:r>
          </a:p>
          <a:p>
            <a:pPr eaLnBrk="1" hangingPunct="1"/>
            <a:r>
              <a:rPr lang="en-US" dirty="0"/>
              <a:t>intermediately-low   say in the 18 to 25 range, </a:t>
            </a:r>
          </a:p>
          <a:p>
            <a:pPr eaLnBrk="1" hangingPunct="1"/>
            <a:r>
              <a:rPr lang="en-US" dirty="0"/>
              <a:t>out of a possible score of 30</a:t>
            </a:r>
          </a:p>
          <a:p>
            <a:pPr eaLnBrk="1" hangingPunct="1"/>
            <a:endParaRPr lang="en-US" dirty="0"/>
          </a:p>
          <a:p>
            <a:pPr eaLnBrk="1" hangingPunct="1"/>
            <a:r>
              <a:rPr lang="en-US" dirty="0"/>
              <a:t>and let's say that the observer who's with them </a:t>
            </a:r>
          </a:p>
          <a:p>
            <a:pPr eaLnBrk="1" hangingPunct="1"/>
            <a:r>
              <a:rPr lang="en-US" dirty="0"/>
              <a:t>IS reporting some worrisome changes </a:t>
            </a:r>
          </a:p>
          <a:p>
            <a:pPr eaLnBrk="1" hangingPunct="1"/>
            <a:r>
              <a:rPr lang="en-US" dirty="0"/>
              <a:t>but they are still fully independent in their activities </a:t>
            </a:r>
          </a:p>
          <a:p>
            <a:pPr eaLnBrk="1" hangingPunct="1"/>
            <a:r>
              <a:rPr lang="en-US" dirty="0"/>
              <a:t>of daily living. - that is they’re still able to dress </a:t>
            </a:r>
          </a:p>
          <a:p>
            <a:pPr eaLnBrk="1" hangingPunct="1"/>
            <a:r>
              <a:rPr lang="en-US" dirty="0"/>
              <a:t>themselves cook and clean.  That is a diagnosis </a:t>
            </a:r>
          </a:p>
          <a:p>
            <a:pPr eaLnBrk="1" hangingPunct="1"/>
            <a:r>
              <a:rPr lang="en-US" dirty="0"/>
              <a:t>of mild cognitive impairment and we'll talk more in </a:t>
            </a:r>
          </a:p>
          <a:p>
            <a:pPr eaLnBrk="1" hangingPunct="1"/>
            <a:r>
              <a:rPr lang="en-US" dirty="0"/>
              <a:t>a moment about what that diagnosis means</a:t>
            </a:r>
          </a:p>
          <a:p>
            <a:pPr eaLnBrk="1" hangingPunct="1"/>
            <a:endParaRPr lang="en-US" dirty="0"/>
          </a:p>
        </p:txBody>
      </p:sp>
    </p:spTree>
    <p:extLst>
      <p:ext uri="{BB962C8B-B14F-4D97-AF65-F5344CB8AC3E}">
        <p14:creationId xmlns:p14="http://schemas.microsoft.com/office/powerpoint/2010/main" val="19181967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BF715-8144-3FDF-C3D1-866418A27BFB}"/>
            </a:ext>
          </a:extLst>
        </p:cNvPr>
        <p:cNvGrpSpPr/>
        <p:nvPr/>
      </p:nvGrpSpPr>
      <p:grpSpPr>
        <a:xfrm>
          <a:off x="0" y="0"/>
          <a:ext cx="0" cy="0"/>
          <a:chOff x="0" y="0"/>
          <a:chExt cx="0" cy="0"/>
        </a:xfrm>
      </p:grpSpPr>
      <p:sp>
        <p:nvSpPr>
          <p:cNvPr id="22530" name="Rectangle 7">
            <a:extLst>
              <a:ext uri="{FF2B5EF4-FFF2-40B4-BE49-F238E27FC236}">
                <a16:creationId xmlns:a16="http://schemas.microsoft.com/office/drawing/2014/main" id="{81D2728E-0C1D-2576-EFD5-E5B9976EDA0E}"/>
              </a:ext>
            </a:extLst>
          </p:cNvPr>
          <p:cNvSpPr>
            <a:spLocks noGrp="1" noChangeArrowheads="1"/>
          </p:cNvSpPr>
          <p:nvPr>
            <p:ph type="sldNum" sz="quarter" idx="5"/>
          </p:nvPr>
        </p:nvSpPr>
        <p:spPr>
          <a:noFill/>
        </p:spPr>
        <p:txBody>
          <a:bodyPr/>
          <a:lstStyle/>
          <a:p>
            <a:pPr marL="0" marR="0" lvl="0" indent="0" algn="r" defTabSz="922338" rtl="0" eaLnBrk="1" fontAlgn="base" latinLnBrk="0" hangingPunct="1">
              <a:lnSpc>
                <a:spcPct val="100000"/>
              </a:lnSpc>
              <a:spcBef>
                <a:spcPct val="0"/>
              </a:spcBef>
              <a:spcAft>
                <a:spcPct val="0"/>
              </a:spcAft>
              <a:buClrTx/>
              <a:buSzTx/>
              <a:buFontTx/>
              <a:buNone/>
              <a:tabLst/>
              <a:defRPr/>
            </a:pPr>
            <a:fld id="{7DA26035-ED1C-43AB-9C0F-FD9DF57D6D16}"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22338"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2531" name="Rectangle 2">
            <a:extLst>
              <a:ext uri="{FF2B5EF4-FFF2-40B4-BE49-F238E27FC236}">
                <a16:creationId xmlns:a16="http://schemas.microsoft.com/office/drawing/2014/main" id="{0A2552BA-1DF2-7CAC-CB34-EB9A8A043BDF}"/>
              </a:ext>
            </a:extLst>
          </p:cNvPr>
          <p:cNvSpPr>
            <a:spLocks noGrp="1" noRot="1" noChangeAspect="1" noChangeArrowheads="1" noTextEdit="1"/>
          </p:cNvSpPr>
          <p:nvPr>
            <p:ph type="sldImg"/>
          </p:nvPr>
        </p:nvSpPr>
        <p:spPr>
          <a:xfrm>
            <a:off x="2543175" y="527050"/>
            <a:ext cx="4216400" cy="2373313"/>
          </a:xfrm>
          <a:solidFill>
            <a:srgbClr val="FFFFFF"/>
          </a:solidFill>
          <a:ln/>
        </p:spPr>
      </p:sp>
      <p:sp>
        <p:nvSpPr>
          <p:cNvPr id="22532" name="Rectangle 3">
            <a:extLst>
              <a:ext uri="{FF2B5EF4-FFF2-40B4-BE49-F238E27FC236}">
                <a16:creationId xmlns:a16="http://schemas.microsoft.com/office/drawing/2014/main" id="{70640A28-A792-94EF-1AFC-724A791A02F0}"/>
              </a:ext>
            </a:extLst>
          </p:cNvPr>
          <p:cNvSpPr>
            <a:spLocks noGrp="1" noChangeArrowheads="1"/>
          </p:cNvSpPr>
          <p:nvPr>
            <p:ph type="body" idx="1"/>
          </p:nvPr>
        </p:nvSpPr>
        <p:spPr>
          <a:xfrm>
            <a:off x="1239838" y="3329943"/>
            <a:ext cx="6816726" cy="3153058"/>
          </a:xfrm>
          <a:solidFill>
            <a:srgbClr val="FFFFFF"/>
          </a:solidFill>
          <a:ln>
            <a:solidFill>
              <a:srgbClr val="000000"/>
            </a:solidFill>
          </a:ln>
        </p:spPr>
        <p:txBody>
          <a:bodyPr lIns="90741" tIns="45370" rIns="90741" bIns="45370"/>
          <a:lstStyle/>
          <a:p>
            <a:pPr eaLnBrk="1" hangingPunct="1">
              <a:spcBef>
                <a:spcPct val="0"/>
              </a:spcBef>
              <a:spcAft>
                <a:spcPts val="100"/>
              </a:spcAft>
            </a:pPr>
            <a:endParaRPr lang="en-US" sz="1200" b="0" dirty="0"/>
          </a:p>
        </p:txBody>
      </p:sp>
    </p:spTree>
    <p:extLst>
      <p:ext uri="{BB962C8B-B14F-4D97-AF65-F5344CB8AC3E}">
        <p14:creationId xmlns:p14="http://schemas.microsoft.com/office/powerpoint/2010/main" val="1484643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5CECB-9078-24E8-C698-EC300CB3284F}"/>
            </a:ext>
          </a:extLst>
        </p:cNvPr>
        <p:cNvGrpSpPr/>
        <p:nvPr/>
      </p:nvGrpSpPr>
      <p:grpSpPr>
        <a:xfrm>
          <a:off x="0" y="0"/>
          <a:ext cx="0" cy="0"/>
          <a:chOff x="0" y="0"/>
          <a:chExt cx="0" cy="0"/>
        </a:xfrm>
      </p:grpSpPr>
      <p:sp>
        <p:nvSpPr>
          <p:cNvPr id="22530" name="Rectangle 7">
            <a:extLst>
              <a:ext uri="{FF2B5EF4-FFF2-40B4-BE49-F238E27FC236}">
                <a16:creationId xmlns:a16="http://schemas.microsoft.com/office/drawing/2014/main" id="{D6A628F6-877F-432D-E852-976D99A81AFF}"/>
              </a:ext>
            </a:extLst>
          </p:cNvPr>
          <p:cNvSpPr>
            <a:spLocks noGrp="1" noChangeArrowheads="1"/>
          </p:cNvSpPr>
          <p:nvPr>
            <p:ph type="sldNum" sz="quarter" idx="5"/>
          </p:nvPr>
        </p:nvSpPr>
        <p:spPr>
          <a:noFill/>
        </p:spPr>
        <p:txBody>
          <a:bodyPr/>
          <a:lstStyle/>
          <a:p>
            <a:pPr marL="0" marR="0" lvl="0" indent="0" algn="r" defTabSz="922338" rtl="0" eaLnBrk="1" fontAlgn="base" latinLnBrk="0" hangingPunct="1">
              <a:lnSpc>
                <a:spcPct val="100000"/>
              </a:lnSpc>
              <a:spcBef>
                <a:spcPct val="0"/>
              </a:spcBef>
              <a:spcAft>
                <a:spcPct val="0"/>
              </a:spcAft>
              <a:buClrTx/>
              <a:buSzTx/>
              <a:buFontTx/>
              <a:buNone/>
              <a:tabLst/>
              <a:defRPr/>
            </a:pPr>
            <a:fld id="{7DA26035-ED1C-43AB-9C0F-FD9DF57D6D16}"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22338"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2531" name="Rectangle 2">
            <a:extLst>
              <a:ext uri="{FF2B5EF4-FFF2-40B4-BE49-F238E27FC236}">
                <a16:creationId xmlns:a16="http://schemas.microsoft.com/office/drawing/2014/main" id="{0C3A6D21-BEBD-F804-C9B1-D3968EB52743}"/>
              </a:ext>
            </a:extLst>
          </p:cNvPr>
          <p:cNvSpPr>
            <a:spLocks noGrp="1" noRot="1" noChangeAspect="1" noChangeArrowheads="1" noTextEdit="1"/>
          </p:cNvSpPr>
          <p:nvPr>
            <p:ph type="sldImg"/>
          </p:nvPr>
        </p:nvSpPr>
        <p:spPr>
          <a:xfrm>
            <a:off x="2543175" y="527050"/>
            <a:ext cx="4216400" cy="2373313"/>
          </a:xfrm>
          <a:solidFill>
            <a:srgbClr val="FFFFFF"/>
          </a:solidFill>
          <a:ln/>
        </p:spPr>
      </p:sp>
      <p:sp>
        <p:nvSpPr>
          <p:cNvPr id="22532" name="Rectangle 3">
            <a:extLst>
              <a:ext uri="{FF2B5EF4-FFF2-40B4-BE49-F238E27FC236}">
                <a16:creationId xmlns:a16="http://schemas.microsoft.com/office/drawing/2014/main" id="{56344A7D-A8FF-E010-44E9-64D84DB2ED21}"/>
              </a:ext>
            </a:extLst>
          </p:cNvPr>
          <p:cNvSpPr>
            <a:spLocks noGrp="1" noChangeArrowheads="1"/>
          </p:cNvSpPr>
          <p:nvPr>
            <p:ph type="body" idx="1"/>
          </p:nvPr>
        </p:nvSpPr>
        <p:spPr>
          <a:xfrm>
            <a:off x="1239838" y="3329943"/>
            <a:ext cx="6816726" cy="3153058"/>
          </a:xfrm>
          <a:solidFill>
            <a:srgbClr val="FFFFFF"/>
          </a:solidFill>
          <a:ln>
            <a:solidFill>
              <a:srgbClr val="000000"/>
            </a:solidFill>
          </a:ln>
        </p:spPr>
        <p:txBody>
          <a:bodyPr lIns="90741" tIns="45370" rIns="90741" bIns="45370"/>
          <a:lstStyle/>
          <a:p>
            <a:pPr eaLnBrk="1" hangingPunct="1">
              <a:spcBef>
                <a:spcPct val="0"/>
              </a:spcBef>
              <a:spcAft>
                <a:spcPts val="100"/>
              </a:spcAft>
            </a:pPr>
            <a:endParaRPr lang="en-US" sz="1200" b="0" dirty="0"/>
          </a:p>
        </p:txBody>
      </p:sp>
    </p:spTree>
    <p:extLst>
      <p:ext uri="{BB962C8B-B14F-4D97-AF65-F5344CB8AC3E}">
        <p14:creationId xmlns:p14="http://schemas.microsoft.com/office/powerpoint/2010/main" val="566971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1160463"/>
            <a:ext cx="5565775" cy="31321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2205" rtl="0" eaLnBrk="1" fontAlgn="auto" latinLnBrk="0" hangingPunct="1">
              <a:lnSpc>
                <a:spcPct val="100000"/>
              </a:lnSpc>
              <a:spcBef>
                <a:spcPts val="0"/>
              </a:spcBef>
              <a:spcAft>
                <a:spcPts val="0"/>
              </a:spcAft>
              <a:buClrTx/>
              <a:buSzTx/>
              <a:buFontTx/>
              <a:buNone/>
              <a:tabLst/>
              <a:defRPr/>
            </a:pPr>
            <a:fld id="{ACE96075-7A08-4B81-B761-3FC1E7615E5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220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995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Registration Link</a:t>
            </a:r>
          </a:p>
        </p:txBody>
      </p:sp>
      <p:sp>
        <p:nvSpPr>
          <p:cNvPr id="4" name="Slide Number Placeholder 3"/>
          <p:cNvSpPr>
            <a:spLocks noGrp="1"/>
          </p:cNvSpPr>
          <p:nvPr>
            <p:ph type="sldNum" sz="quarter" idx="5"/>
          </p:nvPr>
        </p:nvSpPr>
        <p:spPr/>
        <p:txBody>
          <a:bodyPr/>
          <a:lstStyle/>
          <a:p>
            <a:fld id="{25C8D2C1-582E-3B4B-BF13-D2D8E34508FD}" type="slidenum">
              <a:rPr lang="en-US" smtClean="0"/>
              <a:t>34</a:t>
            </a:fld>
            <a:endParaRPr lang="en-US"/>
          </a:p>
        </p:txBody>
      </p:sp>
    </p:spTree>
    <p:extLst>
      <p:ext uri="{BB962C8B-B14F-4D97-AF65-F5344CB8AC3E}">
        <p14:creationId xmlns:p14="http://schemas.microsoft.com/office/powerpoint/2010/main" val="37337404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https://edc.co1.qualtrics.com/jfe/form/SV_dgVqyofIHoKXe2a</a:t>
            </a:r>
            <a:endParaRPr lang="en-US" b="0" i="0" dirty="0">
              <a:solidFill>
                <a:srgbClr val="000000"/>
              </a:solidFill>
              <a:effectLst/>
              <a:latin typeface="72"/>
            </a:endParaRPr>
          </a:p>
          <a:p>
            <a:endParaRPr lang="en-US" b="0" i="0" dirty="0">
              <a:solidFill>
                <a:srgbClr val="000000"/>
              </a:solidFill>
              <a:effectLst/>
              <a:latin typeface="7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Thank you for attending. The next webinar in the series will take place in March and will be focused on solutions to respite care contracting. Sign up for the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wait list</a:t>
            </a:r>
            <a:r>
              <a:rPr lang="en-US" sz="1800" dirty="0">
                <a:effectLst/>
                <a:latin typeface="Calibri" panose="020F0502020204030204" pitchFamily="34" charset="0"/>
                <a:ea typeface="Calibri" panose="020F0502020204030204" pitchFamily="34" charset="0"/>
                <a:cs typeface="Times New Roman" panose="02020603050405020304" pitchFamily="18" charset="0"/>
              </a:rPr>
              <a:t> to be notified when registration opens!  If you want to reach out to us directly, please email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NDCC@edc.org</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r>
              <a:rPr lang="en-US" b="0" i="0" dirty="0">
                <a:solidFill>
                  <a:srgbClr val="000000"/>
                </a:solidFill>
                <a:effectLst/>
                <a:latin typeface="72"/>
              </a:rPr>
              <a:t>altrics.com/jfe/form/SV_24f0mjK6mw4GEyG  </a:t>
            </a:r>
            <a:endParaRPr lang="en-US" dirty="0"/>
          </a:p>
        </p:txBody>
      </p:sp>
      <p:sp>
        <p:nvSpPr>
          <p:cNvPr id="4" name="Slide Number Placeholder 3"/>
          <p:cNvSpPr>
            <a:spLocks noGrp="1"/>
          </p:cNvSpPr>
          <p:nvPr>
            <p:ph type="sldNum" sz="quarter" idx="5"/>
          </p:nvPr>
        </p:nvSpPr>
        <p:spPr/>
        <p:txBody>
          <a:bodyPr/>
          <a:lstStyle/>
          <a:p>
            <a:fld id="{25C8D2C1-582E-3B4B-BF13-D2D8E34508FD}" type="slidenum">
              <a:rPr lang="en-US" smtClean="0"/>
              <a:t>35</a:t>
            </a:fld>
            <a:endParaRPr lang="en-US"/>
          </a:p>
        </p:txBody>
      </p:sp>
    </p:spTree>
    <p:extLst>
      <p:ext uri="{BB962C8B-B14F-4D97-AF65-F5344CB8AC3E}">
        <p14:creationId xmlns:p14="http://schemas.microsoft.com/office/powerpoint/2010/main" val="814977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95B45-1D4A-7A14-023D-FCD3D23CFC61}"/>
            </a:ext>
          </a:extLst>
        </p:cNvPr>
        <p:cNvGrpSpPr/>
        <p:nvPr/>
      </p:nvGrpSpPr>
      <p:grpSpPr>
        <a:xfrm>
          <a:off x="0" y="0"/>
          <a:ext cx="0" cy="0"/>
          <a:chOff x="0" y="0"/>
          <a:chExt cx="0" cy="0"/>
        </a:xfrm>
      </p:grpSpPr>
      <p:sp>
        <p:nvSpPr>
          <p:cNvPr id="30722" name="Rectangle 7">
            <a:extLst>
              <a:ext uri="{FF2B5EF4-FFF2-40B4-BE49-F238E27FC236}">
                <a16:creationId xmlns:a16="http://schemas.microsoft.com/office/drawing/2014/main" id="{EC31095F-837A-9A9C-8D7C-3AEC0FAB0D63}"/>
              </a:ext>
            </a:extLst>
          </p:cNvPr>
          <p:cNvSpPr>
            <a:spLocks noGrp="1" noChangeArrowheads="1"/>
          </p:cNvSpPr>
          <p:nvPr>
            <p:ph type="sldNum" sz="quarter" idx="5"/>
          </p:nvPr>
        </p:nvSpPr>
        <p:spPr>
          <a:noFill/>
        </p:spPr>
        <p:txBody>
          <a:bodyPr/>
          <a:lstStyle/>
          <a:p>
            <a:pPr marL="0" marR="0" lvl="0" indent="0" algn="r" defTabSz="956640" rtl="0" eaLnBrk="1" fontAlgn="base" latinLnBrk="0" hangingPunct="1">
              <a:lnSpc>
                <a:spcPct val="100000"/>
              </a:lnSpc>
              <a:spcBef>
                <a:spcPct val="0"/>
              </a:spcBef>
              <a:spcAft>
                <a:spcPct val="0"/>
              </a:spcAft>
              <a:buClrTx/>
              <a:buSzTx/>
              <a:buFontTx/>
              <a:buNone/>
              <a:tabLst/>
              <a:defRPr/>
            </a:pPr>
            <a:fld id="{605A7C1F-BE18-4905-9ED3-1753C06D9C3A}"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5664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30723" name="Rectangle 2">
            <a:extLst>
              <a:ext uri="{FF2B5EF4-FFF2-40B4-BE49-F238E27FC236}">
                <a16:creationId xmlns:a16="http://schemas.microsoft.com/office/drawing/2014/main" id="{89503CA7-D290-DFD6-5380-006A07F3657D}"/>
              </a:ext>
            </a:extLst>
          </p:cNvPr>
          <p:cNvSpPr>
            <a:spLocks noGrp="1" noRot="1" noChangeAspect="1" noChangeArrowheads="1" noTextEdit="1"/>
          </p:cNvSpPr>
          <p:nvPr>
            <p:ph type="sldImg"/>
          </p:nvPr>
        </p:nvSpPr>
        <p:spPr>
          <a:xfrm>
            <a:off x="2382838" y="550863"/>
            <a:ext cx="4876800" cy="2743200"/>
          </a:xfrm>
          <a:ln/>
        </p:spPr>
      </p:sp>
      <p:sp>
        <p:nvSpPr>
          <p:cNvPr id="30724" name="Rectangle 3">
            <a:extLst>
              <a:ext uri="{FF2B5EF4-FFF2-40B4-BE49-F238E27FC236}">
                <a16:creationId xmlns:a16="http://schemas.microsoft.com/office/drawing/2014/main" id="{01DA95AD-8AE6-CD9D-25D0-757FAAD48065}"/>
              </a:ext>
            </a:extLst>
          </p:cNvPr>
          <p:cNvSpPr>
            <a:spLocks noGrp="1" noChangeArrowheads="1"/>
          </p:cNvSpPr>
          <p:nvPr>
            <p:ph type="body" idx="1"/>
          </p:nvPr>
        </p:nvSpPr>
        <p:spPr>
          <a:xfrm>
            <a:off x="1285147" y="3479478"/>
            <a:ext cx="7065826" cy="3294648"/>
          </a:xfrm>
          <a:noFill/>
          <a:ln/>
        </p:spPr>
        <p:txBody>
          <a:bodyPr/>
          <a:lstStyle/>
          <a:p>
            <a:pPr eaLnBrk="1" hangingPunct="1"/>
            <a:r>
              <a:rPr lang="en-US" dirty="0"/>
              <a:t>Alright so now you're ready to put it together </a:t>
            </a:r>
          </a:p>
          <a:p>
            <a:pPr eaLnBrk="1" hangingPunct="1"/>
            <a:r>
              <a:rPr lang="en-US" dirty="0"/>
              <a:t>you're going to take the MoCA result and put it </a:t>
            </a:r>
          </a:p>
          <a:p>
            <a:pPr eaLnBrk="1" hangingPunct="1"/>
            <a:r>
              <a:rPr lang="en-US" dirty="0"/>
              <a:t>together with the family input to make an assessment </a:t>
            </a:r>
          </a:p>
          <a:p>
            <a:pPr eaLnBrk="1" hangingPunct="1"/>
            <a:endParaRPr lang="en-US" dirty="0"/>
          </a:p>
          <a:p>
            <a:pPr eaLnBrk="1" hangingPunct="1"/>
            <a:r>
              <a:rPr lang="en-US" dirty="0"/>
              <a:t>for example let's say that the MoCA score is </a:t>
            </a:r>
          </a:p>
          <a:p>
            <a:pPr eaLnBrk="1" hangingPunct="1"/>
            <a:r>
              <a:rPr lang="en-US" dirty="0"/>
              <a:t>intermediately-low   say in the 18 to 25 range, </a:t>
            </a:r>
          </a:p>
          <a:p>
            <a:pPr eaLnBrk="1" hangingPunct="1"/>
            <a:r>
              <a:rPr lang="en-US" dirty="0"/>
              <a:t>out of a possible score of 30</a:t>
            </a:r>
          </a:p>
          <a:p>
            <a:pPr eaLnBrk="1" hangingPunct="1"/>
            <a:endParaRPr lang="en-US" dirty="0"/>
          </a:p>
          <a:p>
            <a:pPr eaLnBrk="1" hangingPunct="1"/>
            <a:r>
              <a:rPr lang="en-US" dirty="0"/>
              <a:t>and let's say that the observer who's with them </a:t>
            </a:r>
          </a:p>
          <a:p>
            <a:pPr eaLnBrk="1" hangingPunct="1"/>
            <a:r>
              <a:rPr lang="en-US" dirty="0"/>
              <a:t>IS reporting some worrisome changes </a:t>
            </a:r>
          </a:p>
          <a:p>
            <a:pPr eaLnBrk="1" hangingPunct="1"/>
            <a:r>
              <a:rPr lang="en-US" dirty="0"/>
              <a:t>but they are still fully independent in their activities </a:t>
            </a:r>
          </a:p>
          <a:p>
            <a:pPr eaLnBrk="1" hangingPunct="1"/>
            <a:r>
              <a:rPr lang="en-US" dirty="0"/>
              <a:t>of daily living. - that is they’re still able to dress </a:t>
            </a:r>
          </a:p>
          <a:p>
            <a:pPr eaLnBrk="1" hangingPunct="1"/>
            <a:r>
              <a:rPr lang="en-US" dirty="0"/>
              <a:t>themselves cook and clean.  That is a diagnosis </a:t>
            </a:r>
          </a:p>
          <a:p>
            <a:pPr eaLnBrk="1" hangingPunct="1"/>
            <a:r>
              <a:rPr lang="en-US" dirty="0"/>
              <a:t>of mild cognitive impairment and we'll talk more in </a:t>
            </a:r>
          </a:p>
          <a:p>
            <a:pPr eaLnBrk="1" hangingPunct="1"/>
            <a:r>
              <a:rPr lang="en-US" dirty="0"/>
              <a:t>a moment about what that diagnosis means</a:t>
            </a:r>
          </a:p>
          <a:p>
            <a:pPr eaLnBrk="1" hangingPunct="1"/>
            <a:endParaRPr lang="en-US" dirty="0"/>
          </a:p>
        </p:txBody>
      </p:sp>
    </p:spTree>
    <p:extLst>
      <p:ext uri="{BB962C8B-B14F-4D97-AF65-F5344CB8AC3E}">
        <p14:creationId xmlns:p14="http://schemas.microsoft.com/office/powerpoint/2010/main" val="2494628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A9C67-CD93-C1CC-F649-2C0C544BF8BB}"/>
            </a:ext>
          </a:extLst>
        </p:cNvPr>
        <p:cNvGrpSpPr/>
        <p:nvPr/>
      </p:nvGrpSpPr>
      <p:grpSpPr>
        <a:xfrm>
          <a:off x="0" y="0"/>
          <a:ext cx="0" cy="0"/>
          <a:chOff x="0" y="0"/>
          <a:chExt cx="0" cy="0"/>
        </a:xfrm>
      </p:grpSpPr>
      <p:sp>
        <p:nvSpPr>
          <p:cNvPr id="30722" name="Rectangle 7">
            <a:extLst>
              <a:ext uri="{FF2B5EF4-FFF2-40B4-BE49-F238E27FC236}">
                <a16:creationId xmlns:a16="http://schemas.microsoft.com/office/drawing/2014/main" id="{3DF192DE-112F-6C29-9FD3-D605B8989137}"/>
              </a:ext>
            </a:extLst>
          </p:cNvPr>
          <p:cNvSpPr>
            <a:spLocks noGrp="1" noChangeArrowheads="1"/>
          </p:cNvSpPr>
          <p:nvPr>
            <p:ph type="sldNum" sz="quarter" idx="5"/>
          </p:nvPr>
        </p:nvSpPr>
        <p:spPr>
          <a:noFill/>
        </p:spPr>
        <p:txBody>
          <a:bodyPr/>
          <a:lstStyle/>
          <a:p>
            <a:pPr marL="0" marR="0" lvl="0" indent="0" algn="r" defTabSz="956640" rtl="0" eaLnBrk="1" fontAlgn="base" latinLnBrk="0" hangingPunct="1">
              <a:lnSpc>
                <a:spcPct val="100000"/>
              </a:lnSpc>
              <a:spcBef>
                <a:spcPct val="0"/>
              </a:spcBef>
              <a:spcAft>
                <a:spcPct val="0"/>
              </a:spcAft>
              <a:buClrTx/>
              <a:buSzTx/>
              <a:buFontTx/>
              <a:buNone/>
              <a:tabLst/>
              <a:defRPr/>
            </a:pPr>
            <a:fld id="{605A7C1F-BE18-4905-9ED3-1753C06D9C3A}"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5664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30723" name="Rectangle 2">
            <a:extLst>
              <a:ext uri="{FF2B5EF4-FFF2-40B4-BE49-F238E27FC236}">
                <a16:creationId xmlns:a16="http://schemas.microsoft.com/office/drawing/2014/main" id="{9E582AB7-0022-6C7A-EDA5-EE3C56F6F708}"/>
              </a:ext>
            </a:extLst>
          </p:cNvPr>
          <p:cNvSpPr>
            <a:spLocks noGrp="1" noRot="1" noChangeAspect="1" noChangeArrowheads="1" noTextEdit="1"/>
          </p:cNvSpPr>
          <p:nvPr>
            <p:ph type="sldImg"/>
          </p:nvPr>
        </p:nvSpPr>
        <p:spPr>
          <a:xfrm>
            <a:off x="2382838" y="550863"/>
            <a:ext cx="4876800" cy="2743200"/>
          </a:xfrm>
          <a:ln/>
        </p:spPr>
      </p:sp>
      <p:sp>
        <p:nvSpPr>
          <p:cNvPr id="30724" name="Rectangle 3">
            <a:extLst>
              <a:ext uri="{FF2B5EF4-FFF2-40B4-BE49-F238E27FC236}">
                <a16:creationId xmlns:a16="http://schemas.microsoft.com/office/drawing/2014/main" id="{91EEC1A3-3657-2421-D47A-8220CB0DB96F}"/>
              </a:ext>
            </a:extLst>
          </p:cNvPr>
          <p:cNvSpPr>
            <a:spLocks noGrp="1" noChangeArrowheads="1"/>
          </p:cNvSpPr>
          <p:nvPr>
            <p:ph type="body" idx="1"/>
          </p:nvPr>
        </p:nvSpPr>
        <p:spPr>
          <a:xfrm>
            <a:off x="1285147" y="3479478"/>
            <a:ext cx="7065826" cy="3294648"/>
          </a:xfrm>
          <a:noFill/>
          <a:ln/>
        </p:spPr>
        <p:txBody>
          <a:bodyPr/>
          <a:lstStyle/>
          <a:p>
            <a:pPr eaLnBrk="1" hangingPunct="1"/>
            <a:r>
              <a:rPr lang="en-US" dirty="0"/>
              <a:t>Alright so now you're ready to put it together </a:t>
            </a:r>
          </a:p>
          <a:p>
            <a:pPr eaLnBrk="1" hangingPunct="1"/>
            <a:r>
              <a:rPr lang="en-US" dirty="0"/>
              <a:t>you're going to take the MoCA result and put it </a:t>
            </a:r>
          </a:p>
          <a:p>
            <a:pPr eaLnBrk="1" hangingPunct="1"/>
            <a:r>
              <a:rPr lang="en-US" dirty="0"/>
              <a:t>together with the family input to make an assessment </a:t>
            </a:r>
          </a:p>
          <a:p>
            <a:pPr eaLnBrk="1" hangingPunct="1"/>
            <a:endParaRPr lang="en-US" dirty="0"/>
          </a:p>
          <a:p>
            <a:pPr eaLnBrk="1" hangingPunct="1"/>
            <a:r>
              <a:rPr lang="en-US" dirty="0"/>
              <a:t>for example let's say that the MoCA score is </a:t>
            </a:r>
          </a:p>
          <a:p>
            <a:pPr eaLnBrk="1" hangingPunct="1"/>
            <a:r>
              <a:rPr lang="en-US" dirty="0"/>
              <a:t>intermediately-low   say in the 18 to 25 range, </a:t>
            </a:r>
          </a:p>
          <a:p>
            <a:pPr eaLnBrk="1" hangingPunct="1"/>
            <a:r>
              <a:rPr lang="en-US" dirty="0"/>
              <a:t>out of a possible score of 30</a:t>
            </a:r>
          </a:p>
          <a:p>
            <a:pPr eaLnBrk="1" hangingPunct="1"/>
            <a:endParaRPr lang="en-US" dirty="0"/>
          </a:p>
          <a:p>
            <a:pPr eaLnBrk="1" hangingPunct="1"/>
            <a:r>
              <a:rPr lang="en-US" dirty="0"/>
              <a:t>and let's say that the observer who's with them </a:t>
            </a:r>
          </a:p>
          <a:p>
            <a:pPr eaLnBrk="1" hangingPunct="1"/>
            <a:r>
              <a:rPr lang="en-US" dirty="0"/>
              <a:t>IS reporting some worrisome changes </a:t>
            </a:r>
          </a:p>
          <a:p>
            <a:pPr eaLnBrk="1" hangingPunct="1"/>
            <a:r>
              <a:rPr lang="en-US" dirty="0"/>
              <a:t>but they are still fully independent in their activities </a:t>
            </a:r>
          </a:p>
          <a:p>
            <a:pPr eaLnBrk="1" hangingPunct="1"/>
            <a:r>
              <a:rPr lang="en-US" dirty="0"/>
              <a:t>of daily living. - that is they’re still able to dress </a:t>
            </a:r>
          </a:p>
          <a:p>
            <a:pPr eaLnBrk="1" hangingPunct="1"/>
            <a:r>
              <a:rPr lang="en-US" dirty="0"/>
              <a:t>themselves cook and clean.  That is a diagnosis </a:t>
            </a:r>
          </a:p>
          <a:p>
            <a:pPr eaLnBrk="1" hangingPunct="1"/>
            <a:r>
              <a:rPr lang="en-US" dirty="0"/>
              <a:t>of mild cognitive impairment and we'll talk more in </a:t>
            </a:r>
          </a:p>
          <a:p>
            <a:pPr eaLnBrk="1" hangingPunct="1"/>
            <a:r>
              <a:rPr lang="en-US" dirty="0"/>
              <a:t>a moment about what that diagnosis means</a:t>
            </a:r>
          </a:p>
          <a:p>
            <a:pPr eaLnBrk="1" hangingPunct="1"/>
            <a:endParaRPr lang="en-US" dirty="0"/>
          </a:p>
        </p:txBody>
      </p:sp>
    </p:spTree>
    <p:extLst>
      <p:ext uri="{BB962C8B-B14F-4D97-AF65-F5344CB8AC3E}">
        <p14:creationId xmlns:p14="http://schemas.microsoft.com/office/powerpoint/2010/main" val="2587254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pPr marL="0" marR="0" lvl="0" indent="0" algn="r" defTabSz="957617" rtl="0" eaLnBrk="1" fontAlgn="base" latinLnBrk="0" hangingPunct="1">
              <a:lnSpc>
                <a:spcPct val="100000"/>
              </a:lnSpc>
              <a:spcBef>
                <a:spcPct val="0"/>
              </a:spcBef>
              <a:spcAft>
                <a:spcPct val="0"/>
              </a:spcAft>
              <a:buClrTx/>
              <a:buSzTx/>
              <a:buFontTx/>
              <a:buNone/>
              <a:tabLst/>
              <a:defRPr/>
            </a:pPr>
            <a:fld id="{605A7C1F-BE18-4905-9ED3-1753C06D9C3A}"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57617"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30723" name="Rectangle 2"/>
          <p:cNvSpPr>
            <a:spLocks noGrp="1" noRot="1" noChangeAspect="1" noChangeArrowheads="1" noTextEdit="1"/>
          </p:cNvSpPr>
          <p:nvPr>
            <p:ph type="sldImg"/>
          </p:nvPr>
        </p:nvSpPr>
        <p:spPr>
          <a:xfrm>
            <a:off x="2446338" y="546100"/>
            <a:ext cx="4827587" cy="2714625"/>
          </a:xfrm>
          <a:ln/>
        </p:spPr>
      </p:sp>
      <p:sp>
        <p:nvSpPr>
          <p:cNvPr id="30724" name="Rectangle 3"/>
          <p:cNvSpPr>
            <a:spLocks noGrp="1" noChangeArrowheads="1"/>
          </p:cNvSpPr>
          <p:nvPr>
            <p:ph type="body" idx="1"/>
          </p:nvPr>
        </p:nvSpPr>
        <p:spPr>
          <a:xfrm>
            <a:off x="1295555" y="3441868"/>
            <a:ext cx="7123058" cy="3259037"/>
          </a:xfrm>
          <a:noFill/>
          <a:ln/>
        </p:spPr>
        <p:txBody>
          <a:bodyPr/>
          <a:lstStyle/>
          <a:p>
            <a:pPr eaLnBrk="1" hangingPunct="1"/>
            <a:endParaRPr lang="en-US"/>
          </a:p>
        </p:txBody>
      </p:sp>
    </p:spTree>
    <p:extLst>
      <p:ext uri="{BB962C8B-B14F-4D97-AF65-F5344CB8AC3E}">
        <p14:creationId xmlns:p14="http://schemas.microsoft.com/office/powerpoint/2010/main" val="23255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pPr marL="0" marR="0" lvl="0" indent="0" algn="r" defTabSz="956640" rtl="0" eaLnBrk="1" fontAlgn="base" latinLnBrk="0" hangingPunct="1">
              <a:lnSpc>
                <a:spcPct val="100000"/>
              </a:lnSpc>
              <a:spcBef>
                <a:spcPct val="0"/>
              </a:spcBef>
              <a:spcAft>
                <a:spcPct val="0"/>
              </a:spcAft>
              <a:buClrTx/>
              <a:buSzTx/>
              <a:buFontTx/>
              <a:buNone/>
              <a:tabLst/>
              <a:defRPr/>
            </a:pPr>
            <a:fld id="{605A7C1F-BE18-4905-9ED3-1753C06D9C3A}"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5664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30723" name="Rectangle 2"/>
          <p:cNvSpPr>
            <a:spLocks noGrp="1" noRot="1" noChangeAspect="1" noChangeArrowheads="1" noTextEdit="1"/>
          </p:cNvSpPr>
          <p:nvPr>
            <p:ph type="sldImg"/>
          </p:nvPr>
        </p:nvSpPr>
        <p:spPr>
          <a:xfrm>
            <a:off x="2382838" y="550863"/>
            <a:ext cx="4876800" cy="2743200"/>
          </a:xfrm>
          <a:ln/>
        </p:spPr>
      </p:sp>
      <p:sp>
        <p:nvSpPr>
          <p:cNvPr id="30724" name="Rectangle 3"/>
          <p:cNvSpPr>
            <a:spLocks noGrp="1" noChangeArrowheads="1"/>
          </p:cNvSpPr>
          <p:nvPr>
            <p:ph type="body" idx="1"/>
          </p:nvPr>
        </p:nvSpPr>
        <p:spPr>
          <a:xfrm>
            <a:off x="1285147" y="3479478"/>
            <a:ext cx="7065826" cy="3294648"/>
          </a:xfrm>
          <a:noFill/>
          <a:ln/>
        </p:spPr>
        <p:txBody>
          <a:bodyPr/>
          <a:lstStyle/>
          <a:p>
            <a:pPr eaLnBrk="1" hangingPunct="1"/>
            <a:r>
              <a:rPr lang="en-US" dirty="0"/>
              <a:t>Alright so now you're ready to put it together </a:t>
            </a:r>
          </a:p>
          <a:p>
            <a:pPr eaLnBrk="1" hangingPunct="1"/>
            <a:r>
              <a:rPr lang="en-US" dirty="0"/>
              <a:t>you're going to take the MoCA result and put it </a:t>
            </a:r>
          </a:p>
          <a:p>
            <a:pPr eaLnBrk="1" hangingPunct="1"/>
            <a:r>
              <a:rPr lang="en-US" dirty="0"/>
              <a:t>together with the family input to make an assessment </a:t>
            </a:r>
          </a:p>
          <a:p>
            <a:pPr eaLnBrk="1" hangingPunct="1"/>
            <a:endParaRPr lang="en-US" dirty="0"/>
          </a:p>
          <a:p>
            <a:pPr eaLnBrk="1" hangingPunct="1"/>
            <a:r>
              <a:rPr lang="en-US" dirty="0"/>
              <a:t>for example let's say that the MoCA score is </a:t>
            </a:r>
          </a:p>
          <a:p>
            <a:pPr eaLnBrk="1" hangingPunct="1"/>
            <a:r>
              <a:rPr lang="en-US" dirty="0"/>
              <a:t>intermediately-low   say in the 18 to 25 range, </a:t>
            </a:r>
          </a:p>
          <a:p>
            <a:pPr eaLnBrk="1" hangingPunct="1"/>
            <a:r>
              <a:rPr lang="en-US" dirty="0"/>
              <a:t>out of a possible score of 30</a:t>
            </a:r>
          </a:p>
          <a:p>
            <a:pPr eaLnBrk="1" hangingPunct="1"/>
            <a:endParaRPr lang="en-US" dirty="0"/>
          </a:p>
          <a:p>
            <a:pPr eaLnBrk="1" hangingPunct="1"/>
            <a:r>
              <a:rPr lang="en-US" dirty="0"/>
              <a:t>and let's say that the observer who's with them </a:t>
            </a:r>
          </a:p>
          <a:p>
            <a:pPr eaLnBrk="1" hangingPunct="1"/>
            <a:r>
              <a:rPr lang="en-US" dirty="0"/>
              <a:t>IS reporting some worrisome changes </a:t>
            </a:r>
          </a:p>
          <a:p>
            <a:pPr eaLnBrk="1" hangingPunct="1"/>
            <a:r>
              <a:rPr lang="en-US" dirty="0"/>
              <a:t>but they are still fully independent in their activities </a:t>
            </a:r>
          </a:p>
          <a:p>
            <a:pPr eaLnBrk="1" hangingPunct="1"/>
            <a:r>
              <a:rPr lang="en-US" dirty="0"/>
              <a:t>of daily living. - that is they’re still able to dress </a:t>
            </a:r>
          </a:p>
          <a:p>
            <a:pPr eaLnBrk="1" hangingPunct="1"/>
            <a:r>
              <a:rPr lang="en-US" dirty="0"/>
              <a:t>themselves cook and clean.  That is a diagnosis </a:t>
            </a:r>
          </a:p>
          <a:p>
            <a:pPr eaLnBrk="1" hangingPunct="1"/>
            <a:r>
              <a:rPr lang="en-US" dirty="0"/>
              <a:t>of mild cognitive impairment and we'll talk more in </a:t>
            </a:r>
          </a:p>
          <a:p>
            <a:pPr eaLnBrk="1" hangingPunct="1"/>
            <a:r>
              <a:rPr lang="en-US" dirty="0"/>
              <a:t>a moment about what that diagnosis means</a:t>
            </a:r>
          </a:p>
          <a:p>
            <a:pPr eaLnBrk="1" hangingPunct="1"/>
            <a:endParaRPr lang="en-US" dirty="0"/>
          </a:p>
        </p:txBody>
      </p:sp>
    </p:spTree>
    <p:extLst>
      <p:ext uri="{BB962C8B-B14F-4D97-AF65-F5344CB8AC3E}">
        <p14:creationId xmlns:p14="http://schemas.microsoft.com/office/powerpoint/2010/main" val="4186119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53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303" rtl="0" eaLnBrk="1" fontAlgn="auto" latinLnBrk="0" hangingPunct="1">
              <a:lnSpc>
                <a:spcPct val="100000"/>
              </a:lnSpc>
              <a:spcBef>
                <a:spcPts val="0"/>
              </a:spcBef>
              <a:spcAft>
                <a:spcPts val="0"/>
              </a:spcAft>
              <a:buClrTx/>
              <a:buSzTx/>
              <a:buFontTx/>
              <a:buNone/>
              <a:tabLst/>
              <a:defRPr/>
            </a:pPr>
            <a:fld id="{ACE96075-7A08-4B81-B761-3FC1E7615E5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303"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995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pPr defTabSz="994605" fontAlgn="base">
              <a:spcBef>
                <a:spcPct val="0"/>
              </a:spcBef>
              <a:spcAft>
                <a:spcPct val="0"/>
              </a:spcAft>
              <a:defRPr/>
            </a:pPr>
            <a:fld id="{605A7C1F-BE18-4905-9ED3-1753C06D9C3A}" type="slidenum">
              <a:rPr lang="en-US">
                <a:solidFill>
                  <a:prstClr val="black"/>
                </a:solidFill>
                <a:latin typeface="Arial" charset="0"/>
              </a:rPr>
              <a:pPr defTabSz="994605" fontAlgn="base">
                <a:spcBef>
                  <a:spcPct val="0"/>
                </a:spcBef>
                <a:spcAft>
                  <a:spcPct val="0"/>
                </a:spcAft>
                <a:defRPr/>
              </a:pPr>
              <a:t>9</a:t>
            </a:fld>
            <a:endParaRPr lang="en-US" dirty="0">
              <a:solidFill>
                <a:prstClr val="black"/>
              </a:solidFill>
              <a:latin typeface="Arial" charset="0"/>
            </a:endParaRPr>
          </a:p>
        </p:txBody>
      </p:sp>
      <p:sp>
        <p:nvSpPr>
          <p:cNvPr id="30723" name="Rectangle 2"/>
          <p:cNvSpPr>
            <a:spLocks noGrp="1" noRot="1" noChangeAspect="1" noChangeArrowheads="1" noTextEdit="1"/>
          </p:cNvSpPr>
          <p:nvPr>
            <p:ph type="sldImg"/>
          </p:nvPr>
        </p:nvSpPr>
        <p:spPr>
          <a:xfrm>
            <a:off x="2513013" y="568325"/>
            <a:ext cx="5037137" cy="2833688"/>
          </a:xfrm>
          <a:ln/>
        </p:spPr>
      </p:sp>
      <p:sp>
        <p:nvSpPr>
          <p:cNvPr id="30724" name="Rectangle 3"/>
          <p:cNvSpPr>
            <a:spLocks noGrp="1" noChangeArrowheads="1"/>
          </p:cNvSpPr>
          <p:nvPr>
            <p:ph type="body" idx="1"/>
          </p:nvPr>
        </p:nvSpPr>
        <p:spPr>
          <a:xfrm>
            <a:off x="1341023" y="3593560"/>
            <a:ext cx="7373036" cy="3402670"/>
          </a:xfrm>
          <a:noFill/>
          <a:ln/>
        </p:spPr>
        <p:txBody>
          <a:bodyPr/>
          <a:lstStyle/>
          <a:p>
            <a:pPr eaLnBrk="1" hangingPunct="1"/>
            <a:endParaRPr lang="en-US" dirty="0"/>
          </a:p>
        </p:txBody>
      </p:sp>
    </p:spTree>
    <p:extLst>
      <p:ext uri="{BB962C8B-B14F-4D97-AF65-F5344CB8AC3E}">
        <p14:creationId xmlns:p14="http://schemas.microsoft.com/office/powerpoint/2010/main" val="3552737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pPr marL="0" marR="0" lvl="0" indent="0" algn="r" defTabSz="959679" rtl="0" eaLnBrk="1" fontAlgn="base" latinLnBrk="0" hangingPunct="1">
              <a:lnSpc>
                <a:spcPct val="100000"/>
              </a:lnSpc>
              <a:spcBef>
                <a:spcPct val="0"/>
              </a:spcBef>
              <a:spcAft>
                <a:spcPct val="0"/>
              </a:spcAft>
              <a:buClrTx/>
              <a:buSzTx/>
              <a:buFontTx/>
              <a:buNone/>
              <a:tabLst/>
              <a:defRPr/>
            </a:pPr>
            <a:fld id="{605A7C1F-BE18-4905-9ED3-1753C06D9C3A}"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59679"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30723" name="Rectangle 2"/>
          <p:cNvSpPr>
            <a:spLocks noGrp="1" noRot="1" noChangeAspect="1" noChangeArrowheads="1" noTextEdit="1"/>
          </p:cNvSpPr>
          <p:nvPr>
            <p:ph type="sldImg"/>
          </p:nvPr>
        </p:nvSpPr>
        <p:spPr>
          <a:xfrm>
            <a:off x="2462213" y="546100"/>
            <a:ext cx="4830762" cy="2717800"/>
          </a:xfrm>
          <a:ln/>
        </p:spPr>
      </p:sp>
      <p:sp>
        <p:nvSpPr>
          <p:cNvPr id="30724" name="Rectangle 3"/>
          <p:cNvSpPr>
            <a:spLocks noGrp="1" noChangeArrowheads="1"/>
          </p:cNvSpPr>
          <p:nvPr>
            <p:ph type="body" idx="1"/>
          </p:nvPr>
        </p:nvSpPr>
        <p:spPr>
          <a:xfrm>
            <a:off x="1300268" y="3446576"/>
            <a:ext cx="7148960" cy="3263497"/>
          </a:xfrm>
          <a:noFill/>
          <a:ln/>
        </p:spPr>
        <p:txBody>
          <a:bodyPr/>
          <a:lstStyle/>
          <a:p>
            <a:pPr eaLnBrk="1" hangingPunct="1"/>
            <a:endParaRPr lang="en-US"/>
          </a:p>
        </p:txBody>
      </p:sp>
    </p:spTree>
    <p:extLst>
      <p:ext uri="{BB962C8B-B14F-4D97-AF65-F5344CB8AC3E}">
        <p14:creationId xmlns:p14="http://schemas.microsoft.com/office/powerpoint/2010/main" val="35395285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1 no photo">
    <p:bg>
      <p:bgPr>
        <a:solidFill>
          <a:schemeClr val="accent4"/>
        </a:solidFill>
        <a:effectLst/>
      </p:bgPr>
    </p:bg>
    <p:spTree>
      <p:nvGrpSpPr>
        <p:cNvPr id="1" name=""/>
        <p:cNvGrpSpPr/>
        <p:nvPr/>
      </p:nvGrpSpPr>
      <p:grpSpPr>
        <a:xfrm>
          <a:off x="0" y="0"/>
          <a:ext cx="0" cy="0"/>
          <a:chOff x="0" y="0"/>
          <a:chExt cx="0" cy="0"/>
        </a:xfrm>
      </p:grpSpPr>
      <p:cxnSp>
        <p:nvCxnSpPr>
          <p:cNvPr id="3" name="Google Shape;10;p1">
            <a:extLst>
              <a:ext uri="{FF2B5EF4-FFF2-40B4-BE49-F238E27FC236}">
                <a16:creationId xmlns:a16="http://schemas.microsoft.com/office/drawing/2014/main" id="{19ED2C02-6BC8-2911-BD44-C59D853B5A2A}"/>
              </a:ext>
            </a:extLst>
          </p:cNvPr>
          <p:cNvCxnSpPr>
            <a:cxnSpLocks/>
          </p:cNvCxnSpPr>
          <p:nvPr userDrawn="1"/>
        </p:nvCxnSpPr>
        <p:spPr>
          <a:xfrm>
            <a:off x="685800" y="5738854"/>
            <a:ext cx="10820400" cy="0"/>
          </a:xfrm>
          <a:prstGeom prst="straightConnector1">
            <a:avLst/>
          </a:prstGeom>
          <a:noFill/>
          <a:ln w="15875" cap="flat" cmpd="sng">
            <a:solidFill>
              <a:schemeClr val="bg2">
                <a:lumMod val="75000"/>
              </a:schemeClr>
            </a:solidFill>
            <a:prstDash val="solid"/>
            <a:round/>
            <a:headEnd type="none" w="med" len="med"/>
            <a:tailEnd type="none" w="med" len="med"/>
          </a:ln>
        </p:spPr>
      </p:cxnSp>
      <p:pic>
        <p:nvPicPr>
          <p:cNvPr id="6" name="Picture 7">
            <a:extLst>
              <a:ext uri="{FF2B5EF4-FFF2-40B4-BE49-F238E27FC236}">
                <a16:creationId xmlns:a16="http://schemas.microsoft.com/office/drawing/2014/main" id="{FE4DFC52-0AA4-2CF2-E8AC-388AA2B3413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85800" y="556071"/>
            <a:ext cx="1873233" cy="464127"/>
          </a:xfrm>
          <a:prstGeom prst="rect">
            <a:avLst/>
          </a:prstGeom>
        </p:spPr>
      </p:pic>
      <p:sp>
        <p:nvSpPr>
          <p:cNvPr id="10" name="Text Placeholder 9">
            <a:extLst>
              <a:ext uri="{FF2B5EF4-FFF2-40B4-BE49-F238E27FC236}">
                <a16:creationId xmlns:a16="http://schemas.microsoft.com/office/drawing/2014/main" id="{251718B5-8784-E7EA-3BC0-3A0144EB7311}"/>
              </a:ext>
            </a:extLst>
          </p:cNvPr>
          <p:cNvSpPr>
            <a:spLocks noGrp="1"/>
          </p:cNvSpPr>
          <p:nvPr>
            <p:ph type="body" sz="quarter" idx="10"/>
          </p:nvPr>
        </p:nvSpPr>
        <p:spPr>
          <a:xfrm>
            <a:off x="685800" y="2386012"/>
            <a:ext cx="8615362" cy="1371600"/>
          </a:xfrm>
          <a:prstGeom prst="rect">
            <a:avLst/>
          </a:prstGeom>
        </p:spPr>
        <p:txBody>
          <a:bodyPr lIns="0" tIns="0" rIns="0" bIns="0"/>
          <a:lstStyle>
            <a:lvl1pPr marL="0" indent="0">
              <a:buNone/>
              <a:defRPr sz="4000">
                <a:latin typeface="IBM Plex Serif" panose="02060503050406000203" pitchFamily="18" charset="77"/>
              </a:defRPr>
            </a:lvl1pPr>
            <a:lvl2pPr marL="457200" indent="0">
              <a:buNone/>
              <a:defRPr sz="3600">
                <a:latin typeface="IBM Plex Serif" panose="02060503050406000203" pitchFamily="18" charset="77"/>
              </a:defRPr>
            </a:lvl2pPr>
            <a:lvl3pPr marL="914400" indent="0">
              <a:buNone/>
              <a:defRPr sz="3600">
                <a:latin typeface="IBM Plex Serif" panose="02060503050406000203" pitchFamily="18" charset="77"/>
              </a:defRPr>
            </a:lvl3pPr>
            <a:lvl4pPr marL="1371600" indent="0">
              <a:buNone/>
              <a:defRPr sz="3600">
                <a:latin typeface="IBM Plex Serif" panose="02060503050406000203" pitchFamily="18" charset="77"/>
              </a:defRPr>
            </a:lvl4pPr>
            <a:lvl5pPr marL="1828800" indent="0">
              <a:buNone/>
              <a:defRPr sz="3600">
                <a:latin typeface="IBM Plex Serif" panose="02060503050406000203" pitchFamily="18" charset="77"/>
              </a:defRPr>
            </a:lvl5pPr>
          </a:lstStyle>
          <a:p>
            <a:pPr lvl="0"/>
            <a:r>
              <a:rPr lang="en-US"/>
              <a:t>Click to edit Master text styles</a:t>
            </a:r>
          </a:p>
        </p:txBody>
      </p:sp>
      <p:sp>
        <p:nvSpPr>
          <p:cNvPr id="13" name="Text Placeholder 12">
            <a:extLst>
              <a:ext uri="{FF2B5EF4-FFF2-40B4-BE49-F238E27FC236}">
                <a16:creationId xmlns:a16="http://schemas.microsoft.com/office/drawing/2014/main" id="{55E5153C-8AF7-03D0-BC34-C36009A58A4B}"/>
              </a:ext>
            </a:extLst>
          </p:cNvPr>
          <p:cNvSpPr>
            <a:spLocks noGrp="1"/>
          </p:cNvSpPr>
          <p:nvPr>
            <p:ph type="body" sz="quarter" idx="11" hasCustomPrompt="1"/>
          </p:nvPr>
        </p:nvSpPr>
        <p:spPr>
          <a:xfrm>
            <a:off x="685801" y="3786188"/>
            <a:ext cx="8729662" cy="642938"/>
          </a:xfrm>
          <a:prstGeom prst="rect">
            <a:avLst/>
          </a:prstGeom>
        </p:spPr>
        <p:txBody>
          <a:bodyPr lIns="0" tIns="0" rIns="0" bIns="0"/>
          <a:lstStyle>
            <a:lvl1pPr marL="0" indent="0">
              <a:buFontTx/>
              <a:buNone/>
              <a:defRPr sz="2000">
                <a:latin typeface="IBM Plex Sans" panose="020B0503050203000203" pitchFamily="34" charset="0"/>
              </a:defRPr>
            </a:lvl1pPr>
          </a:lstStyle>
          <a:p>
            <a:pPr lvl="0"/>
            <a:r>
              <a:rPr lang="en-US"/>
              <a:t>Subtitle</a:t>
            </a:r>
          </a:p>
        </p:txBody>
      </p:sp>
      <p:sp>
        <p:nvSpPr>
          <p:cNvPr id="15" name="Text Placeholder 14">
            <a:extLst>
              <a:ext uri="{FF2B5EF4-FFF2-40B4-BE49-F238E27FC236}">
                <a16:creationId xmlns:a16="http://schemas.microsoft.com/office/drawing/2014/main" id="{30010839-8FC0-D124-050E-CB39F07777CD}"/>
              </a:ext>
            </a:extLst>
          </p:cNvPr>
          <p:cNvSpPr>
            <a:spLocks noGrp="1"/>
          </p:cNvSpPr>
          <p:nvPr>
            <p:ph type="body" sz="quarter" idx="12" hasCustomPrompt="1"/>
          </p:nvPr>
        </p:nvSpPr>
        <p:spPr>
          <a:xfrm>
            <a:off x="685800" y="5229225"/>
            <a:ext cx="6400800" cy="342900"/>
          </a:xfrm>
          <a:prstGeom prst="rect">
            <a:avLst/>
          </a:prstGeom>
        </p:spPr>
        <p:txBody>
          <a:bodyPr lIns="0" tIns="0" rIns="0" bIns="0"/>
          <a:lstStyle>
            <a:lvl1pPr marL="0" indent="0">
              <a:buNone/>
              <a:defRPr sz="1400">
                <a:latin typeface="IBM Plex Sans" panose="020B0503050203000203" pitchFamily="34" charset="0"/>
              </a:defRPr>
            </a:lvl1pPr>
          </a:lstStyle>
          <a:p>
            <a:pPr lvl="0"/>
            <a:r>
              <a:rPr lang="en-US"/>
              <a:t>Presented by:</a:t>
            </a:r>
          </a:p>
        </p:txBody>
      </p:sp>
      <p:sp>
        <p:nvSpPr>
          <p:cNvPr id="17" name="Text Placeholder 16">
            <a:extLst>
              <a:ext uri="{FF2B5EF4-FFF2-40B4-BE49-F238E27FC236}">
                <a16:creationId xmlns:a16="http://schemas.microsoft.com/office/drawing/2014/main" id="{F9382FE1-C91B-BC8A-4743-552AE7819881}"/>
              </a:ext>
            </a:extLst>
          </p:cNvPr>
          <p:cNvSpPr>
            <a:spLocks noGrp="1"/>
          </p:cNvSpPr>
          <p:nvPr>
            <p:ph type="body" sz="quarter" idx="13" hasCustomPrompt="1"/>
          </p:nvPr>
        </p:nvSpPr>
        <p:spPr>
          <a:xfrm>
            <a:off x="685800" y="6072188"/>
            <a:ext cx="6600825" cy="157162"/>
          </a:xfrm>
          <a:prstGeom prst="rect">
            <a:avLst/>
          </a:prstGeom>
        </p:spPr>
        <p:txBody>
          <a:bodyPr lIns="0" tIns="0" rIns="0" bIns="0"/>
          <a:lstStyle>
            <a:lvl1pPr marL="0" indent="0">
              <a:buNone/>
              <a:defRPr sz="1400">
                <a:latin typeface="IBM Plex Mono" panose="020B0509050203000203" pitchFamily="49" charset="77"/>
              </a:defRPr>
            </a:lvl1pPr>
          </a:lstStyle>
          <a:p>
            <a:pPr lvl="0"/>
            <a:r>
              <a:rPr lang="en-US"/>
              <a:t>Date</a:t>
            </a:r>
          </a:p>
        </p:txBody>
      </p:sp>
    </p:spTree>
    <p:extLst>
      <p:ext uri="{BB962C8B-B14F-4D97-AF65-F5344CB8AC3E}">
        <p14:creationId xmlns:p14="http://schemas.microsoft.com/office/powerpoint/2010/main" val="1876934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Section Divider">
    <p:bg>
      <p:bgPr>
        <a:solidFill>
          <a:schemeClr val="bg2"/>
        </a:solidFill>
        <a:effectLst/>
      </p:bgPr>
    </p:bg>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598FB9D0-7E91-6297-B9E8-9F31AF1F288B}"/>
              </a:ext>
            </a:extLst>
          </p:cNvPr>
          <p:cNvSpPr>
            <a:spLocks noGrp="1"/>
          </p:cNvSpPr>
          <p:nvPr>
            <p:ph type="body" sz="quarter" idx="13"/>
          </p:nvPr>
        </p:nvSpPr>
        <p:spPr>
          <a:xfrm>
            <a:off x="695325" y="3014663"/>
            <a:ext cx="7915275" cy="828675"/>
          </a:xfrm>
          <a:prstGeom prst="rect">
            <a:avLst/>
          </a:prstGeom>
        </p:spPr>
        <p:txBody>
          <a:bodyPr lIns="0" tIns="0" rIns="0" bIns="0" anchor="ctr" anchorCtr="0"/>
          <a:lstStyle>
            <a:lvl1pPr marL="0" indent="0">
              <a:lnSpc>
                <a:spcPts val="2880"/>
              </a:lnSpc>
              <a:buNone/>
              <a:defRPr sz="2800">
                <a:latin typeface="IBM Plex Serif" panose="02060503050406000203" pitchFamily="18" charset="77"/>
              </a:defRPr>
            </a:lvl1pPr>
            <a:lvl2pPr marL="457200" indent="0">
              <a:buNone/>
              <a:defRPr/>
            </a:lvl2pPr>
            <a:lvl3pPr marL="914400" indent="0">
              <a:buNone/>
              <a:defRPr/>
            </a:lvl3pPr>
            <a:lvl4pPr marL="1371600" indent="0">
              <a:buNone/>
              <a:defRPr/>
            </a:lvl4pPr>
            <a:lvl5pPr marL="1828800" indent="0">
              <a:buNone/>
              <a:defRPr/>
            </a:lvl5pPr>
          </a:lstStyle>
          <a:p>
            <a:pPr lvl="0"/>
            <a:endParaRPr lang="en-US"/>
          </a:p>
        </p:txBody>
      </p:sp>
      <p:cxnSp>
        <p:nvCxnSpPr>
          <p:cNvPr id="6" name="Google Shape;10;p1">
            <a:extLst>
              <a:ext uri="{FF2B5EF4-FFF2-40B4-BE49-F238E27FC236}">
                <a16:creationId xmlns:a16="http://schemas.microsoft.com/office/drawing/2014/main" id="{FE2932E4-3CE8-081D-D1F5-CC64836FD337}"/>
              </a:ext>
            </a:extLst>
          </p:cNvPr>
          <p:cNvCxnSpPr>
            <a:cxnSpLocks/>
          </p:cNvCxnSpPr>
          <p:nvPr userDrawn="1"/>
        </p:nvCxnSpPr>
        <p:spPr>
          <a:xfrm>
            <a:off x="685800" y="507096"/>
            <a:ext cx="10820400" cy="0"/>
          </a:xfrm>
          <a:prstGeom prst="straightConnector1">
            <a:avLst/>
          </a:prstGeom>
          <a:noFill/>
          <a:ln w="9525" cap="flat" cmpd="sng">
            <a:solidFill>
              <a:schemeClr val="tx1"/>
            </a:solidFill>
            <a:prstDash val="solid"/>
            <a:round/>
            <a:headEnd type="none" w="med" len="med"/>
            <a:tailEnd type="none" w="med" len="med"/>
          </a:ln>
        </p:spPr>
      </p:cxnSp>
      <p:sp>
        <p:nvSpPr>
          <p:cNvPr id="8" name="Slide Number Placeholder 3">
            <a:extLst>
              <a:ext uri="{FF2B5EF4-FFF2-40B4-BE49-F238E27FC236}">
                <a16:creationId xmlns:a16="http://schemas.microsoft.com/office/drawing/2014/main" id="{1D3DE6B3-B722-8BE6-D23B-136BB0F67D09}"/>
              </a:ext>
            </a:extLst>
          </p:cNvPr>
          <p:cNvSpPr>
            <a:spLocks noGrp="1"/>
          </p:cNvSpPr>
          <p:nvPr>
            <p:ph type="sldNum" sz="quarter" idx="12"/>
          </p:nvPr>
        </p:nvSpPr>
        <p:spPr>
          <a:xfrm>
            <a:off x="10145247" y="240394"/>
            <a:ext cx="863600" cy="365125"/>
          </a:xfrm>
          <a:prstGeom prst="rect">
            <a:avLst/>
          </a:prstGeom>
        </p:spPr>
        <p:txBody>
          <a:bodyPr/>
          <a:lstStyle>
            <a:lvl1pPr>
              <a:defRPr sz="800" b="1">
                <a:latin typeface="IBM Plex Mono" panose="020B0509050203000203" pitchFamily="49" charset="77"/>
              </a:defRPr>
            </a:lvl1pPr>
          </a:lstStyle>
          <a:p>
            <a:pPr algn="r"/>
            <a:fld id="{E8EC07DC-9122-6741-910E-23307F675ECC}" type="slidenum">
              <a:rPr lang="en-US" smtClean="0"/>
              <a:pPr algn="r"/>
              <a:t>‹#›</a:t>
            </a:fld>
            <a:r>
              <a:rPr lang="en-US"/>
              <a:t> </a:t>
            </a:r>
            <a:r>
              <a:rPr lang="en-US" b="0"/>
              <a:t>| </a:t>
            </a:r>
          </a:p>
        </p:txBody>
      </p:sp>
      <p:pic>
        <p:nvPicPr>
          <p:cNvPr id="9" name="Graphic 8">
            <a:extLst>
              <a:ext uri="{FF2B5EF4-FFF2-40B4-BE49-F238E27FC236}">
                <a16:creationId xmlns:a16="http://schemas.microsoft.com/office/drawing/2014/main" id="{B1E247FD-120C-6BAE-4C59-03F02C7AA98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90071" y="300038"/>
            <a:ext cx="516130" cy="80962"/>
          </a:xfrm>
          <a:prstGeom prst="rect">
            <a:avLst/>
          </a:prstGeom>
        </p:spPr>
      </p:pic>
      <p:sp>
        <p:nvSpPr>
          <p:cNvPr id="2" name="Footer Placeholder 1">
            <a:extLst>
              <a:ext uri="{FF2B5EF4-FFF2-40B4-BE49-F238E27FC236}">
                <a16:creationId xmlns:a16="http://schemas.microsoft.com/office/drawing/2014/main" id="{262501D5-D370-4D47-10DF-48C27EA4295F}"/>
              </a:ext>
            </a:extLst>
          </p:cNvPr>
          <p:cNvSpPr>
            <a:spLocks noGrp="1"/>
          </p:cNvSpPr>
          <p:nvPr>
            <p:ph type="ftr" sz="quarter" idx="3"/>
          </p:nvPr>
        </p:nvSpPr>
        <p:spPr>
          <a:xfrm>
            <a:off x="614680" y="250191"/>
            <a:ext cx="4114800" cy="217170"/>
          </a:xfrm>
          <a:prstGeom prst="rect">
            <a:avLst/>
          </a:prstGeom>
        </p:spPr>
        <p:txBody>
          <a:bodyPr vert="horz" lIns="91440" tIns="45720" rIns="91440" bIns="45720" rtlCol="0" anchor="ctr"/>
          <a:lstStyle>
            <a:lvl1pPr algn="l">
              <a:defRPr sz="700">
                <a:solidFill>
                  <a:schemeClr val="tx1"/>
                </a:solidFill>
                <a:latin typeface="IBM Plex Mono" panose="020B0509050203000203" pitchFamily="49" charset="77"/>
              </a:defRPr>
            </a:lvl1pPr>
          </a:lstStyle>
          <a:p>
            <a:r>
              <a:rPr lang="en-US"/>
              <a:t>NDCC Steering Committee Meeting; January 28, 2025</a:t>
            </a:r>
          </a:p>
        </p:txBody>
      </p:sp>
    </p:spTree>
    <p:extLst>
      <p:ext uri="{BB962C8B-B14F-4D97-AF65-F5344CB8AC3E}">
        <p14:creationId xmlns:p14="http://schemas.microsoft.com/office/powerpoint/2010/main" val="128896503"/>
      </p:ext>
    </p:extLst>
  </p:cSld>
  <p:clrMapOvr>
    <a:overrideClrMapping bg1="dk1" tx1="lt1" bg2="dk2" tx2="lt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Title slide with UW ">
    <p:spTree>
      <p:nvGrpSpPr>
        <p:cNvPr id="1" name=""/>
        <p:cNvGrpSpPr/>
        <p:nvPr/>
      </p:nvGrpSpPr>
      <p:grpSpPr>
        <a:xfrm>
          <a:off x="0" y="0"/>
          <a:ext cx="0" cy="0"/>
          <a:chOff x="0" y="0"/>
          <a:chExt cx="0" cy="0"/>
        </a:xfrm>
      </p:grpSpPr>
      <p:sp>
        <p:nvSpPr>
          <p:cNvPr id="10" name="Rectangle 9"/>
          <p:cNvSpPr/>
          <p:nvPr userDrawn="1"/>
        </p:nvSpPr>
        <p:spPr>
          <a:xfrm>
            <a:off x="0" y="1159056"/>
            <a:ext cx="12192000" cy="3100576"/>
          </a:xfrm>
          <a:prstGeom prst="rect">
            <a:avLst/>
          </a:prstGeom>
          <a:solidFill>
            <a:srgbClr val="12587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 name="Title 1"/>
          <p:cNvSpPr>
            <a:spLocks noGrp="1"/>
          </p:cNvSpPr>
          <p:nvPr>
            <p:ph type="ctrTitle"/>
          </p:nvPr>
        </p:nvSpPr>
        <p:spPr>
          <a:xfrm>
            <a:off x="398448" y="1563895"/>
            <a:ext cx="11388883" cy="1470025"/>
          </a:xfrm>
        </p:spPr>
        <p:txBody>
          <a:bodyPr>
            <a:noAutofit/>
          </a:bodyPr>
          <a:lstStyle>
            <a:lvl1pPr algn="ctr">
              <a:defRPr sz="3600">
                <a:solidFill>
                  <a:schemeClr val="bg1"/>
                </a:solidFill>
                <a:latin typeface="Tahoma"/>
                <a:cs typeface="Tahoma"/>
              </a:defRPr>
            </a:lvl1pPr>
          </a:lstStyle>
          <a:p>
            <a:r>
              <a:rPr lang="en-US"/>
              <a:t>Click to edit Master title style</a:t>
            </a:r>
          </a:p>
        </p:txBody>
      </p:sp>
      <p:sp>
        <p:nvSpPr>
          <p:cNvPr id="12" name="Subtitle 2"/>
          <p:cNvSpPr>
            <a:spLocks noGrp="1"/>
          </p:cNvSpPr>
          <p:nvPr>
            <p:ph type="subTitle" idx="1"/>
          </p:nvPr>
        </p:nvSpPr>
        <p:spPr>
          <a:xfrm>
            <a:off x="398448" y="3134861"/>
            <a:ext cx="11388883" cy="1024147"/>
          </a:xfrm>
        </p:spPr>
        <p:txBody>
          <a:bodyPr/>
          <a:lstStyle>
            <a:lvl1pPr marL="0" indent="0" algn="ctr">
              <a:buNone/>
              <a:defRPr>
                <a:solidFill>
                  <a:schemeClr val="bg1"/>
                </a:solidFill>
                <a:latin typeface="Tahoma"/>
                <a:cs typeface="Tahom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pic>
        <p:nvPicPr>
          <p:cNvPr id="6" name="Picture 5" descr="HPRC_PRC.png"/>
          <p:cNvPicPr>
            <a:picLocks noChangeAspect="1"/>
          </p:cNvPicPr>
          <p:nvPr userDrawn="1"/>
        </p:nvPicPr>
        <p:blipFill rotWithShape="1">
          <a:blip r:embed="rId2">
            <a:extLst>
              <a:ext uri="{28A0092B-C50C-407E-A947-70E740481C1C}">
                <a14:useLocalDpi xmlns:a14="http://schemas.microsoft.com/office/drawing/2010/main" val="0"/>
              </a:ext>
            </a:extLst>
          </a:blip>
          <a:srcRect b="61965"/>
          <a:stretch/>
        </p:blipFill>
        <p:spPr>
          <a:xfrm>
            <a:off x="1308705" y="5172528"/>
            <a:ext cx="9753600" cy="758375"/>
          </a:xfrm>
          <a:prstGeom prst="rect">
            <a:avLst/>
          </a:prstGeom>
        </p:spPr>
      </p:pic>
      <p:pic>
        <p:nvPicPr>
          <p:cNvPr id="7" name="Picture 6" descr="Signature_Left_Purpl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47205" y="5013755"/>
            <a:ext cx="2568763" cy="153858"/>
          </a:xfrm>
          <a:prstGeom prst="rect">
            <a:avLst/>
          </a:prstGeom>
        </p:spPr>
      </p:pic>
    </p:spTree>
    <p:extLst>
      <p:ext uri="{BB962C8B-B14F-4D97-AF65-F5344CB8AC3E}">
        <p14:creationId xmlns:p14="http://schemas.microsoft.com/office/powerpoint/2010/main" val="145016122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09D0EE-6696-463E-9EF9-7F5A3E6E3E31}" type="slidenum">
              <a:rPr lang="en-US"/>
              <a:pPr>
                <a:defRPr/>
              </a:pPr>
              <a:t>‹#›</a:t>
            </a:fld>
            <a:endParaRPr lang="en-US"/>
          </a:p>
        </p:txBody>
      </p:sp>
    </p:spTree>
    <p:extLst>
      <p:ext uri="{BB962C8B-B14F-4D97-AF65-F5344CB8AC3E}">
        <p14:creationId xmlns:p14="http://schemas.microsoft.com/office/powerpoint/2010/main" val="365602122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782C89-724D-4340-A004-31C861632BE7}" type="slidenum">
              <a:rPr lang="en-US"/>
              <a:pPr>
                <a:defRPr/>
              </a:pPr>
              <a:t>‹#›</a:t>
            </a:fld>
            <a:endParaRPr lang="en-US"/>
          </a:p>
        </p:txBody>
      </p:sp>
    </p:spTree>
    <p:extLst>
      <p:ext uri="{BB962C8B-B14F-4D97-AF65-F5344CB8AC3E}">
        <p14:creationId xmlns:p14="http://schemas.microsoft.com/office/powerpoint/2010/main" val="198547793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B773EE-E96B-4A7A-B684-D7CC15E9783F}" type="slidenum">
              <a:rPr lang="en-US"/>
              <a:pPr>
                <a:defRPr/>
              </a:pPr>
              <a:t>‹#›</a:t>
            </a:fld>
            <a:endParaRPr lang="en-US"/>
          </a:p>
        </p:txBody>
      </p:sp>
    </p:spTree>
    <p:extLst>
      <p:ext uri="{BB962C8B-B14F-4D97-AF65-F5344CB8AC3E}">
        <p14:creationId xmlns:p14="http://schemas.microsoft.com/office/powerpoint/2010/main" val="132763193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367FF1C-D413-4A28-91B6-67FCB578CF56}" type="slidenum">
              <a:rPr lang="en-US"/>
              <a:pPr>
                <a:defRPr/>
              </a:pPr>
              <a:t>‹#›</a:t>
            </a:fld>
            <a:endParaRPr lang="en-US"/>
          </a:p>
        </p:txBody>
      </p:sp>
    </p:spTree>
    <p:extLst>
      <p:ext uri="{BB962C8B-B14F-4D97-AF65-F5344CB8AC3E}">
        <p14:creationId xmlns:p14="http://schemas.microsoft.com/office/powerpoint/2010/main" val="337844848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C1B8D92-0F84-42D0-A5F9-410FDD1F9FE0}" type="slidenum">
              <a:rPr lang="en-US"/>
              <a:pPr>
                <a:defRPr/>
              </a:pPr>
              <a:t>‹#›</a:t>
            </a:fld>
            <a:endParaRPr lang="en-US"/>
          </a:p>
        </p:txBody>
      </p:sp>
    </p:spTree>
    <p:extLst>
      <p:ext uri="{BB962C8B-B14F-4D97-AF65-F5344CB8AC3E}">
        <p14:creationId xmlns:p14="http://schemas.microsoft.com/office/powerpoint/2010/main" val="153148241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1384F58-838A-4900-8DA8-E4F35A6D11EA}" type="slidenum">
              <a:rPr lang="en-US"/>
              <a:pPr>
                <a:defRPr/>
              </a:pPr>
              <a:t>‹#›</a:t>
            </a:fld>
            <a:endParaRPr lang="en-US"/>
          </a:p>
        </p:txBody>
      </p:sp>
    </p:spTree>
    <p:extLst>
      <p:ext uri="{BB962C8B-B14F-4D97-AF65-F5344CB8AC3E}">
        <p14:creationId xmlns:p14="http://schemas.microsoft.com/office/powerpoint/2010/main" val="130406116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6A29B70-DEC4-4668-9351-0680C3192879}" type="slidenum">
              <a:rPr lang="en-US"/>
              <a:pPr>
                <a:defRPr/>
              </a:pPr>
              <a:t>‹#›</a:t>
            </a:fld>
            <a:endParaRPr lang="en-US"/>
          </a:p>
        </p:txBody>
      </p:sp>
    </p:spTree>
    <p:extLst>
      <p:ext uri="{BB962C8B-B14F-4D97-AF65-F5344CB8AC3E}">
        <p14:creationId xmlns:p14="http://schemas.microsoft.com/office/powerpoint/2010/main" val="285253841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A5F7B4-2E4C-42C8-8059-BB62B8DF7C4A}" type="slidenum">
              <a:rPr lang="en-US"/>
              <a:pPr>
                <a:defRPr/>
              </a:pPr>
              <a:t>‹#›</a:t>
            </a:fld>
            <a:endParaRPr lang="en-US"/>
          </a:p>
        </p:txBody>
      </p:sp>
    </p:spTree>
    <p:extLst>
      <p:ext uri="{BB962C8B-B14F-4D97-AF65-F5344CB8AC3E}">
        <p14:creationId xmlns:p14="http://schemas.microsoft.com/office/powerpoint/2010/main" val="383872792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905055-6091-41AE-8927-00CFC05BFED3}" type="slidenum">
              <a:rPr lang="en-US"/>
              <a:pPr>
                <a:defRPr/>
              </a:pPr>
              <a:t>‹#›</a:t>
            </a:fld>
            <a:endParaRPr lang="en-US"/>
          </a:p>
        </p:txBody>
      </p:sp>
    </p:spTree>
    <p:extLst>
      <p:ext uri="{BB962C8B-B14F-4D97-AF65-F5344CB8AC3E}">
        <p14:creationId xmlns:p14="http://schemas.microsoft.com/office/powerpoint/2010/main" val="2235305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41408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2246B4-6873-434C-8EF3-4250E96B892D}" type="slidenum">
              <a:rPr lang="en-US"/>
              <a:pPr>
                <a:defRPr/>
              </a:pPr>
              <a:t>‹#›</a:t>
            </a:fld>
            <a:endParaRPr lang="en-US"/>
          </a:p>
        </p:txBody>
      </p:sp>
    </p:spTree>
    <p:extLst>
      <p:ext uri="{BB962C8B-B14F-4D97-AF65-F5344CB8AC3E}">
        <p14:creationId xmlns:p14="http://schemas.microsoft.com/office/powerpoint/2010/main" val="15554793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1"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1"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E46F49-9E84-4305-BD39-D2386B0E3FFD}" type="slidenum">
              <a:rPr lang="en-US"/>
              <a:pPr>
                <a:defRPr/>
              </a:pPr>
              <a:t>‹#›</a:t>
            </a:fld>
            <a:endParaRPr lang="en-US"/>
          </a:p>
        </p:txBody>
      </p:sp>
    </p:spTree>
    <p:extLst>
      <p:ext uri="{BB962C8B-B14F-4D97-AF65-F5344CB8AC3E}">
        <p14:creationId xmlns:p14="http://schemas.microsoft.com/office/powerpoint/2010/main" val="314525640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4F0DE10-0283-4BF7-BB76-F4360318D988}" type="slidenum">
              <a:rPr lang="en-US"/>
              <a:pPr>
                <a:defRPr/>
              </a:pPr>
              <a:t>‹#›</a:t>
            </a:fld>
            <a:endParaRPr lang="en-US"/>
          </a:p>
        </p:txBody>
      </p:sp>
    </p:spTree>
    <p:extLst>
      <p:ext uri="{BB962C8B-B14F-4D97-AF65-F5344CB8AC3E}">
        <p14:creationId xmlns:p14="http://schemas.microsoft.com/office/powerpoint/2010/main" val="20930757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5C51781-FE40-4EEA-83B7-72F5DD3353A4}"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0F6D48-5017-46B3-8F91-D786A8DC5D80}" type="slidenum">
              <a:rPr lang="en-US" smtClean="0"/>
              <a:t>‹#›</a:t>
            </a:fld>
            <a:endParaRPr lang="en-US"/>
          </a:p>
        </p:txBody>
      </p:sp>
    </p:spTree>
    <p:extLst>
      <p:ext uri="{BB962C8B-B14F-4D97-AF65-F5344CB8AC3E}">
        <p14:creationId xmlns:p14="http://schemas.microsoft.com/office/powerpoint/2010/main" val="315217998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C51781-FE40-4EEA-83B7-72F5DD3353A4}"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0F6D48-5017-46B3-8F91-D786A8DC5D80}" type="slidenum">
              <a:rPr lang="en-US" smtClean="0"/>
              <a:t>‹#›</a:t>
            </a:fld>
            <a:endParaRPr lang="en-US"/>
          </a:p>
        </p:txBody>
      </p:sp>
    </p:spTree>
    <p:extLst>
      <p:ext uri="{BB962C8B-B14F-4D97-AF65-F5344CB8AC3E}">
        <p14:creationId xmlns:p14="http://schemas.microsoft.com/office/powerpoint/2010/main" val="59803043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5C51781-FE40-4EEA-83B7-72F5DD3353A4}"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0F6D48-5017-46B3-8F91-D786A8DC5D80}" type="slidenum">
              <a:rPr lang="en-US" smtClean="0"/>
              <a:t>‹#›</a:t>
            </a:fld>
            <a:endParaRPr lang="en-US"/>
          </a:p>
        </p:txBody>
      </p:sp>
    </p:spTree>
    <p:extLst>
      <p:ext uri="{BB962C8B-B14F-4D97-AF65-F5344CB8AC3E}">
        <p14:creationId xmlns:p14="http://schemas.microsoft.com/office/powerpoint/2010/main" val="406687005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C51781-FE40-4EEA-83B7-72F5DD3353A4}" type="datetimeFigureOut">
              <a:rPr lang="en-US" smtClean="0"/>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0F6D48-5017-46B3-8F91-D786A8DC5D80}" type="slidenum">
              <a:rPr lang="en-US" smtClean="0"/>
              <a:t>‹#›</a:t>
            </a:fld>
            <a:endParaRPr lang="en-US"/>
          </a:p>
        </p:txBody>
      </p:sp>
    </p:spTree>
    <p:extLst>
      <p:ext uri="{BB962C8B-B14F-4D97-AF65-F5344CB8AC3E}">
        <p14:creationId xmlns:p14="http://schemas.microsoft.com/office/powerpoint/2010/main" val="114216324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C51781-FE40-4EEA-83B7-72F5DD3353A4}" type="datetimeFigureOut">
              <a:rPr lang="en-US" smtClean="0"/>
              <a:t>11/25/2025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0F6D48-5017-46B3-8F91-D786A8DC5D80}" type="slidenum">
              <a:rPr lang="en-US" smtClean="0"/>
              <a:t>‹#›</a:t>
            </a:fld>
            <a:endParaRPr lang="en-US"/>
          </a:p>
        </p:txBody>
      </p:sp>
    </p:spTree>
    <p:extLst>
      <p:ext uri="{BB962C8B-B14F-4D97-AF65-F5344CB8AC3E}">
        <p14:creationId xmlns:p14="http://schemas.microsoft.com/office/powerpoint/2010/main" val="377755983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C51781-FE40-4EEA-83B7-72F5DD3353A4}" type="datetimeFigureOut">
              <a:rPr lang="en-US" smtClean="0"/>
              <a:t>11/25/2025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0F6D48-5017-46B3-8F91-D786A8DC5D80}" type="slidenum">
              <a:rPr lang="en-US" smtClean="0"/>
              <a:t>‹#›</a:t>
            </a:fld>
            <a:endParaRPr lang="en-US"/>
          </a:p>
        </p:txBody>
      </p:sp>
    </p:spTree>
    <p:extLst>
      <p:ext uri="{BB962C8B-B14F-4D97-AF65-F5344CB8AC3E}">
        <p14:creationId xmlns:p14="http://schemas.microsoft.com/office/powerpoint/2010/main" val="422136162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C51781-FE40-4EEA-83B7-72F5DD3353A4}" type="datetimeFigureOut">
              <a:rPr lang="en-US" smtClean="0"/>
              <a:t>11/25/2025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0F6D48-5017-46B3-8F91-D786A8DC5D80}" type="slidenum">
              <a:rPr lang="en-US" smtClean="0"/>
              <a:t>‹#›</a:t>
            </a:fld>
            <a:endParaRPr lang="en-US"/>
          </a:p>
        </p:txBody>
      </p:sp>
    </p:spTree>
    <p:extLst>
      <p:ext uri="{BB962C8B-B14F-4D97-AF65-F5344CB8AC3E}">
        <p14:creationId xmlns:p14="http://schemas.microsoft.com/office/powerpoint/2010/main" val="2224787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genda">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1"/>
                </a:solidFill>
              </a:defRPr>
            </a:lvl1pPr>
          </a:lstStyle>
          <a:p>
            <a:r>
              <a:rPr lang="en-US" dirty="0"/>
              <a:t>Agenda</a:t>
            </a:r>
          </a:p>
        </p:txBody>
      </p:sp>
      <p:sp>
        <p:nvSpPr>
          <p:cNvPr id="3" name="Slide Number Placeholder 2"/>
          <p:cNvSpPr>
            <a:spLocks noGrp="1"/>
          </p:cNvSpPr>
          <p:nvPr>
            <p:ph type="sldNum" sz="quarter" idx="10"/>
          </p:nvPr>
        </p:nvSpPr>
        <p:spPr>
          <a:xfrm>
            <a:off x="8778240" y="6357222"/>
            <a:ext cx="2743200" cy="365125"/>
          </a:xfrm>
        </p:spPr>
        <p:txBody>
          <a:bodyPr/>
          <a:lstStyle>
            <a:lvl1pPr>
              <a:defRPr>
                <a:solidFill>
                  <a:schemeClr val="bg1"/>
                </a:solidFill>
              </a:defRPr>
            </a:lvl1pPr>
          </a:lstStyle>
          <a:p>
            <a:fld id="{CA49D0EE-DE7F-324B-A84C-F36708423CDB}" type="slidenum">
              <a:rPr lang="en-US" smtClean="0"/>
              <a:pPr/>
              <a:t>‹#›</a:t>
            </a:fld>
            <a:endParaRPr lang="en-US" dirty="0"/>
          </a:p>
        </p:txBody>
      </p:sp>
      <p:sp>
        <p:nvSpPr>
          <p:cNvPr id="6" name="Content Placeholder 5"/>
          <p:cNvSpPr>
            <a:spLocks noGrp="1"/>
          </p:cNvSpPr>
          <p:nvPr>
            <p:ph sz="quarter" idx="12" hasCustomPrompt="1"/>
          </p:nvPr>
        </p:nvSpPr>
        <p:spPr>
          <a:xfrm>
            <a:off x="2841357" y="1676884"/>
            <a:ext cx="7439781" cy="4222750"/>
          </a:xfrm>
        </p:spPr>
        <p:txBody>
          <a:bodyPr/>
          <a:lstStyle>
            <a:lvl1pPr marL="0" marR="0" indent="0" algn="l" defTabSz="914400" rtl="0" eaLnBrk="1" fontAlgn="auto" latinLnBrk="0" hangingPunct="1">
              <a:lnSpc>
                <a:spcPct val="120000"/>
              </a:lnSpc>
              <a:spcBef>
                <a:spcPts val="600"/>
              </a:spcBef>
              <a:spcAft>
                <a:spcPts val="0"/>
              </a:spcAft>
              <a:buClr>
                <a:schemeClr val="accent1"/>
              </a:buClr>
              <a:buSzTx/>
              <a:buFont typeface="Arial"/>
              <a:buNone/>
              <a:tabLst/>
              <a:defRPr sz="2800" baseline="0">
                <a:solidFill>
                  <a:schemeClr val="bg1"/>
                </a:solidFill>
                <a:latin typeface="Calibri" panose="020F0502020204030204" pitchFamily="34" charset="0"/>
              </a:defRPr>
            </a:lvl1pPr>
            <a:lvl2pPr>
              <a:lnSpc>
                <a:spcPct val="110000"/>
              </a:lnSpc>
              <a:buClr>
                <a:schemeClr val="accent1"/>
              </a:buClr>
              <a:defRPr sz="1800" baseline="0">
                <a:solidFill>
                  <a:schemeClr val="bg1"/>
                </a:solidFill>
              </a:defRPr>
            </a:lvl2pPr>
            <a:lvl3pPr>
              <a:lnSpc>
                <a:spcPct val="110000"/>
              </a:lnSpc>
              <a:buClr>
                <a:schemeClr val="accent1"/>
              </a:buClr>
              <a:defRPr sz="1400">
                <a:solidFill>
                  <a:schemeClr val="bg1"/>
                </a:solidFill>
              </a:defRPr>
            </a:lvl3pPr>
          </a:lstStyle>
          <a:p>
            <a:pPr lvl="0"/>
            <a:r>
              <a:rPr lang="en-US" dirty="0"/>
              <a:t>0:00     »  Click to edit Master text styles</a:t>
            </a:r>
          </a:p>
          <a:p>
            <a:pPr lvl="0"/>
            <a:endParaRPr lang="en-US" dirty="0"/>
          </a:p>
        </p:txBody>
      </p:sp>
      <p:sp>
        <p:nvSpPr>
          <p:cNvPr id="4" name="Footer Placeholder 3">
            <a:extLst>
              <a:ext uri="{FF2B5EF4-FFF2-40B4-BE49-F238E27FC236}">
                <a16:creationId xmlns:a16="http://schemas.microsoft.com/office/drawing/2014/main" id="{5A4546A8-2534-2838-B58A-3C4A08BBF762}"/>
              </a:ext>
            </a:extLst>
          </p:cNvPr>
          <p:cNvSpPr>
            <a:spLocks noGrp="1"/>
          </p:cNvSpPr>
          <p:nvPr>
            <p:ph type="ftr" sz="quarter" idx="13"/>
          </p:nvPr>
        </p:nvSpPr>
        <p:spPr/>
        <p:txBody>
          <a:bodyPr/>
          <a:lstStyle>
            <a:lvl1pPr>
              <a:defRPr>
                <a:solidFill>
                  <a:schemeClr val="bg1"/>
                </a:solidFill>
              </a:defRPr>
            </a:lvl1pPr>
          </a:lstStyle>
          <a:p>
            <a:r>
              <a:rPr lang="en-US"/>
              <a:t>NDCC Steering Committee Meeting; January 28, 2025</a:t>
            </a:r>
            <a:endParaRPr lang="en-US" dirty="0"/>
          </a:p>
        </p:txBody>
      </p:sp>
      <p:sp>
        <p:nvSpPr>
          <p:cNvPr id="7" name="Freeform 30">
            <a:extLst>
              <a:ext uri="{FF2B5EF4-FFF2-40B4-BE49-F238E27FC236}">
                <a16:creationId xmlns:a16="http://schemas.microsoft.com/office/drawing/2014/main" id="{BCE35F79-7A7F-90CC-F1AF-94653BFBFC03}"/>
              </a:ext>
            </a:extLst>
          </p:cNvPr>
          <p:cNvSpPr>
            <a:spLocks noEditPoints="1"/>
          </p:cNvSpPr>
          <p:nvPr userDrawn="1"/>
        </p:nvSpPr>
        <p:spPr bwMode="auto">
          <a:xfrm>
            <a:off x="670523" y="1765372"/>
            <a:ext cx="1406091" cy="1406091"/>
          </a:xfrm>
          <a:custGeom>
            <a:avLst/>
            <a:gdLst>
              <a:gd name="T0" fmla="*/ 816 w 2040"/>
              <a:gd name="T1" fmla="*/ 1478 h 2039"/>
              <a:gd name="T2" fmla="*/ 1428 w 2040"/>
              <a:gd name="T3" fmla="*/ 1020 h 2039"/>
              <a:gd name="T4" fmla="*/ 816 w 2040"/>
              <a:gd name="T5" fmla="*/ 561 h 2039"/>
              <a:gd name="T6" fmla="*/ 816 w 2040"/>
              <a:gd name="T7" fmla="*/ 1478 h 2039"/>
              <a:gd name="T8" fmla="*/ 1020 w 2040"/>
              <a:gd name="T9" fmla="*/ 0 h 2039"/>
              <a:gd name="T10" fmla="*/ 0 w 2040"/>
              <a:gd name="T11" fmla="*/ 1020 h 2039"/>
              <a:gd name="T12" fmla="*/ 1020 w 2040"/>
              <a:gd name="T13" fmla="*/ 2039 h 2039"/>
              <a:gd name="T14" fmla="*/ 2040 w 2040"/>
              <a:gd name="T15" fmla="*/ 1020 h 2039"/>
              <a:gd name="T16" fmla="*/ 1020 w 2040"/>
              <a:gd name="T17" fmla="*/ 0 h 2039"/>
              <a:gd name="T18" fmla="*/ 1020 w 2040"/>
              <a:gd name="T19" fmla="*/ 1835 h 2039"/>
              <a:gd name="T20" fmla="*/ 204 w 2040"/>
              <a:gd name="T21" fmla="*/ 1020 h 2039"/>
              <a:gd name="T22" fmla="*/ 1020 w 2040"/>
              <a:gd name="T23" fmla="*/ 204 h 2039"/>
              <a:gd name="T24" fmla="*/ 1836 w 2040"/>
              <a:gd name="T25" fmla="*/ 1020 h 2039"/>
              <a:gd name="T26" fmla="*/ 1020 w 2040"/>
              <a:gd name="T27" fmla="*/ 1835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40" h="2039">
                <a:moveTo>
                  <a:pt x="816" y="1478"/>
                </a:moveTo>
                <a:lnTo>
                  <a:pt x="1428" y="1020"/>
                </a:lnTo>
                <a:lnTo>
                  <a:pt x="816" y="561"/>
                </a:lnTo>
                <a:lnTo>
                  <a:pt x="816" y="1478"/>
                </a:lnTo>
                <a:close/>
                <a:moveTo>
                  <a:pt x="1020" y="0"/>
                </a:moveTo>
                <a:cubicBezTo>
                  <a:pt x="456" y="0"/>
                  <a:pt x="0" y="456"/>
                  <a:pt x="0" y="1020"/>
                </a:cubicBezTo>
                <a:cubicBezTo>
                  <a:pt x="0" y="1583"/>
                  <a:pt x="456" y="2039"/>
                  <a:pt x="1020" y="2039"/>
                </a:cubicBezTo>
                <a:cubicBezTo>
                  <a:pt x="1583" y="2039"/>
                  <a:pt x="2040" y="1583"/>
                  <a:pt x="2040" y="1020"/>
                </a:cubicBezTo>
                <a:cubicBezTo>
                  <a:pt x="2040" y="456"/>
                  <a:pt x="1583" y="0"/>
                  <a:pt x="1020" y="0"/>
                </a:cubicBezTo>
                <a:close/>
                <a:moveTo>
                  <a:pt x="1020" y="1835"/>
                </a:moveTo>
                <a:cubicBezTo>
                  <a:pt x="570" y="1835"/>
                  <a:pt x="204" y="1469"/>
                  <a:pt x="204" y="1020"/>
                </a:cubicBezTo>
                <a:cubicBezTo>
                  <a:pt x="204" y="570"/>
                  <a:pt x="570" y="204"/>
                  <a:pt x="1020" y="204"/>
                </a:cubicBezTo>
                <a:cubicBezTo>
                  <a:pt x="1470" y="204"/>
                  <a:pt x="1836" y="570"/>
                  <a:pt x="1836" y="1020"/>
                </a:cubicBezTo>
                <a:cubicBezTo>
                  <a:pt x="1836" y="1469"/>
                  <a:pt x="1470" y="1835"/>
                  <a:pt x="1020" y="1835"/>
                </a:cubicBezTo>
                <a:close/>
              </a:path>
            </a:pathLst>
          </a:custGeom>
          <a:solidFill>
            <a:schemeClr val="tx2">
              <a:lumMod val="75000"/>
              <a:alpha val="75000"/>
            </a:schemeClr>
          </a:solidFill>
          <a:ln>
            <a:noFill/>
          </a:ln>
        </p:spPr>
        <p:txBody>
          <a:bodyPr vert="horz" wrap="square" lIns="91440" tIns="45720" rIns="91440" bIns="45720" numCol="1" anchor="t" anchorCtr="0" compatLnSpc="1">
            <a:prstTxWarp prst="textNoShape">
              <a:avLst/>
            </a:prstTxWarp>
          </a:bodyPr>
          <a:lstStyle/>
          <a:p>
            <a:endParaRPr lang="en-US" dirty="0">
              <a:latin typeface="Arial" panose="020B0604020202020204" pitchFamily="34" charset="0"/>
            </a:endParaRPr>
          </a:p>
        </p:txBody>
      </p:sp>
    </p:spTree>
    <p:extLst>
      <p:ext uri="{BB962C8B-B14F-4D97-AF65-F5344CB8AC3E}">
        <p14:creationId xmlns:p14="http://schemas.microsoft.com/office/powerpoint/2010/main" val="139672719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5C51781-FE40-4EEA-83B7-72F5DD3353A4}" type="datetimeFigureOut">
              <a:rPr lang="en-US" smtClean="0"/>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0F6D48-5017-46B3-8F91-D786A8DC5D80}" type="slidenum">
              <a:rPr lang="en-US" smtClean="0"/>
              <a:t>‹#›</a:t>
            </a:fld>
            <a:endParaRPr lang="en-US"/>
          </a:p>
        </p:txBody>
      </p:sp>
    </p:spTree>
    <p:extLst>
      <p:ext uri="{BB962C8B-B14F-4D97-AF65-F5344CB8AC3E}">
        <p14:creationId xmlns:p14="http://schemas.microsoft.com/office/powerpoint/2010/main" val="364907715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5C51781-FE40-4EEA-83B7-72F5DD3353A4}" type="datetimeFigureOut">
              <a:rPr lang="en-US" smtClean="0"/>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0F6D48-5017-46B3-8F91-D786A8DC5D80}" type="slidenum">
              <a:rPr lang="en-US" smtClean="0"/>
              <a:t>‹#›</a:t>
            </a:fld>
            <a:endParaRPr lang="en-US"/>
          </a:p>
        </p:txBody>
      </p:sp>
    </p:spTree>
    <p:extLst>
      <p:ext uri="{BB962C8B-B14F-4D97-AF65-F5344CB8AC3E}">
        <p14:creationId xmlns:p14="http://schemas.microsoft.com/office/powerpoint/2010/main" val="426696298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C51781-FE40-4EEA-83B7-72F5DD3353A4}"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0F6D48-5017-46B3-8F91-D786A8DC5D80}" type="slidenum">
              <a:rPr lang="en-US" smtClean="0"/>
              <a:t>‹#›</a:t>
            </a:fld>
            <a:endParaRPr lang="en-US"/>
          </a:p>
        </p:txBody>
      </p:sp>
    </p:spTree>
    <p:extLst>
      <p:ext uri="{BB962C8B-B14F-4D97-AF65-F5344CB8AC3E}">
        <p14:creationId xmlns:p14="http://schemas.microsoft.com/office/powerpoint/2010/main" val="330099761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C51781-FE40-4EEA-83B7-72F5DD3353A4}"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0F6D48-5017-46B3-8F91-D786A8DC5D80}" type="slidenum">
              <a:rPr lang="en-US" smtClean="0"/>
              <a:t>‹#›</a:t>
            </a:fld>
            <a:endParaRPr lang="en-US"/>
          </a:p>
        </p:txBody>
      </p:sp>
    </p:spTree>
    <p:extLst>
      <p:ext uri="{BB962C8B-B14F-4D97-AF65-F5344CB8AC3E}">
        <p14:creationId xmlns:p14="http://schemas.microsoft.com/office/powerpoint/2010/main" val="209538163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09D0EE-6696-463E-9EF9-7F5A3E6E3E31}" type="slidenum">
              <a:rPr lang="en-US"/>
              <a:pPr>
                <a:defRPr/>
              </a:pPr>
              <a:t>‹#›</a:t>
            </a:fld>
            <a:endParaRPr lang="en-US"/>
          </a:p>
        </p:txBody>
      </p:sp>
    </p:spTree>
    <p:extLst>
      <p:ext uri="{BB962C8B-B14F-4D97-AF65-F5344CB8AC3E}">
        <p14:creationId xmlns:p14="http://schemas.microsoft.com/office/powerpoint/2010/main" val="128393098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782C89-724D-4340-A004-31C861632BE7}" type="slidenum">
              <a:rPr lang="en-US"/>
              <a:pPr>
                <a:defRPr/>
              </a:pPr>
              <a:t>‹#›</a:t>
            </a:fld>
            <a:endParaRPr lang="en-US"/>
          </a:p>
        </p:txBody>
      </p:sp>
    </p:spTree>
    <p:extLst>
      <p:ext uri="{BB962C8B-B14F-4D97-AF65-F5344CB8AC3E}">
        <p14:creationId xmlns:p14="http://schemas.microsoft.com/office/powerpoint/2010/main" val="398174456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B773EE-E96B-4A7A-B684-D7CC15E9783F}" type="slidenum">
              <a:rPr lang="en-US"/>
              <a:pPr>
                <a:defRPr/>
              </a:pPr>
              <a:t>‹#›</a:t>
            </a:fld>
            <a:endParaRPr lang="en-US"/>
          </a:p>
        </p:txBody>
      </p:sp>
    </p:spTree>
    <p:extLst>
      <p:ext uri="{BB962C8B-B14F-4D97-AF65-F5344CB8AC3E}">
        <p14:creationId xmlns:p14="http://schemas.microsoft.com/office/powerpoint/2010/main" val="362241613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367FF1C-D413-4A28-91B6-67FCB578CF56}" type="slidenum">
              <a:rPr lang="en-US"/>
              <a:pPr>
                <a:defRPr/>
              </a:pPr>
              <a:t>‹#›</a:t>
            </a:fld>
            <a:endParaRPr lang="en-US"/>
          </a:p>
        </p:txBody>
      </p:sp>
    </p:spTree>
    <p:extLst>
      <p:ext uri="{BB962C8B-B14F-4D97-AF65-F5344CB8AC3E}">
        <p14:creationId xmlns:p14="http://schemas.microsoft.com/office/powerpoint/2010/main" val="88771365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C1B8D92-0F84-42D0-A5F9-410FDD1F9FE0}" type="slidenum">
              <a:rPr lang="en-US"/>
              <a:pPr>
                <a:defRPr/>
              </a:pPr>
              <a:t>‹#›</a:t>
            </a:fld>
            <a:endParaRPr lang="en-US"/>
          </a:p>
        </p:txBody>
      </p:sp>
    </p:spTree>
    <p:extLst>
      <p:ext uri="{BB962C8B-B14F-4D97-AF65-F5344CB8AC3E}">
        <p14:creationId xmlns:p14="http://schemas.microsoft.com/office/powerpoint/2010/main" val="11919952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1384F58-838A-4900-8DA8-E4F35A6D11EA}" type="slidenum">
              <a:rPr lang="en-US"/>
              <a:pPr>
                <a:defRPr/>
              </a:pPr>
              <a:t>‹#›</a:t>
            </a:fld>
            <a:endParaRPr lang="en-US"/>
          </a:p>
        </p:txBody>
      </p:sp>
    </p:spTree>
    <p:extLst>
      <p:ext uri="{BB962C8B-B14F-4D97-AF65-F5344CB8AC3E}">
        <p14:creationId xmlns:p14="http://schemas.microsoft.com/office/powerpoint/2010/main" val="31732453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7" name="Rectangle 26"/>
          <p:cNvSpPr/>
          <p:nvPr userDrawn="1"/>
        </p:nvSpPr>
        <p:spPr>
          <a:xfrm>
            <a:off x="0" y="6536268"/>
            <a:ext cx="12192000" cy="321732"/>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FFFFFF"/>
              </a:solidFill>
            </a:endParaRPr>
          </a:p>
        </p:txBody>
      </p:sp>
      <p:sp>
        <p:nvSpPr>
          <p:cNvPr id="18" name="Rectangle 17"/>
          <p:cNvSpPr/>
          <p:nvPr userDrawn="1"/>
        </p:nvSpPr>
        <p:spPr>
          <a:xfrm>
            <a:off x="0" y="0"/>
            <a:ext cx="12192000" cy="2819400"/>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FFFFFF"/>
              </a:solidFill>
            </a:endParaRPr>
          </a:p>
        </p:txBody>
      </p:sp>
      <p:sp>
        <p:nvSpPr>
          <p:cNvPr id="130050" name="Rectangle 2"/>
          <p:cNvSpPr>
            <a:spLocks noGrp="1" noChangeArrowheads="1"/>
          </p:cNvSpPr>
          <p:nvPr>
            <p:ph type="ctrTitle"/>
          </p:nvPr>
        </p:nvSpPr>
        <p:spPr>
          <a:xfrm>
            <a:off x="2438400" y="498157"/>
            <a:ext cx="9245600" cy="676656"/>
          </a:xfrm>
          <a:noFill/>
        </p:spPr>
        <p:txBody>
          <a:bodyPr rIns="91440"/>
          <a:lstStyle>
            <a:lvl1pPr algn="r">
              <a:defRPr sz="2100" b="1">
                <a:solidFill>
                  <a:schemeClr val="bg1"/>
                </a:solidFill>
                <a:latin typeface="Arial"/>
                <a:cs typeface="Arial"/>
              </a:defRPr>
            </a:lvl1pPr>
          </a:lstStyle>
          <a:p>
            <a:r>
              <a:rPr lang="en-US"/>
              <a:t>Click to edit Master title style</a:t>
            </a:r>
          </a:p>
        </p:txBody>
      </p:sp>
      <p:sp>
        <p:nvSpPr>
          <p:cNvPr id="130051" name="Rectangle 3"/>
          <p:cNvSpPr>
            <a:spLocks noGrp="1" noChangeArrowheads="1"/>
          </p:cNvSpPr>
          <p:nvPr>
            <p:ph type="subTitle" idx="1"/>
          </p:nvPr>
        </p:nvSpPr>
        <p:spPr>
          <a:xfrm>
            <a:off x="2438400" y="1600200"/>
            <a:ext cx="9245600" cy="381000"/>
          </a:xfrm>
        </p:spPr>
        <p:txBody>
          <a:bodyPr/>
          <a:lstStyle>
            <a:lvl1pPr marL="0" indent="0" algn="r">
              <a:buFont typeface="Wingdings" pitchFamily="1" charset="2"/>
              <a:buNone/>
              <a:defRPr lang="en-US" sz="1500" kern="1200" dirty="0">
                <a:solidFill>
                  <a:srgbClr val="FFFFFF"/>
                </a:solidFill>
                <a:latin typeface="Arial" charset="0"/>
                <a:ea typeface="ヒラギノ角ゴ Pro W3" pitchFamily="1" charset="-128"/>
                <a:cs typeface="+mn-cs"/>
              </a:defRPr>
            </a:lvl1pPr>
          </a:lstStyle>
          <a:p>
            <a:r>
              <a:rPr lang="en-US"/>
              <a:t>Click to edit Master subtitle style</a:t>
            </a:r>
          </a:p>
        </p:txBody>
      </p:sp>
      <p:sp>
        <p:nvSpPr>
          <p:cNvPr id="13" name="Slide Number Placeholder 12"/>
          <p:cNvSpPr>
            <a:spLocks noGrp="1"/>
          </p:cNvSpPr>
          <p:nvPr>
            <p:ph type="sldNum" sz="quarter" idx="10"/>
          </p:nvPr>
        </p:nvSpPr>
        <p:spPr>
          <a:solidFill>
            <a:schemeClr val="accent1">
              <a:lumMod val="50000"/>
            </a:schemeClr>
          </a:solidFill>
        </p:spPr>
        <p:txBody>
          <a:bodyPr/>
          <a:lstStyle/>
          <a:p>
            <a:fld id="{D4325D4D-289E-48C1-B277-2BEB492A7D19}" type="slidenum">
              <a:rPr lang="en-US" smtClean="0"/>
              <a:pPr/>
              <a:t>‹#›</a:t>
            </a:fld>
            <a:endParaRPr lang="en-US"/>
          </a:p>
        </p:txBody>
      </p:sp>
      <p:sp>
        <p:nvSpPr>
          <p:cNvPr id="17" name="Text Placeholder 16"/>
          <p:cNvSpPr>
            <a:spLocks noGrp="1"/>
          </p:cNvSpPr>
          <p:nvPr>
            <p:ph type="body" sz="quarter" idx="15" hasCustomPrompt="1"/>
          </p:nvPr>
        </p:nvSpPr>
        <p:spPr>
          <a:xfrm>
            <a:off x="2438400" y="2133600"/>
            <a:ext cx="9245600" cy="685800"/>
          </a:xfrm>
        </p:spPr>
        <p:txBody>
          <a:bodyPr/>
          <a:lstStyle>
            <a:lvl1pPr marL="0" indent="0" algn="r">
              <a:buNone/>
              <a:defRPr sz="1200">
                <a:solidFill>
                  <a:srgbClr val="BCDDFB"/>
                </a:solidFill>
              </a:defRPr>
            </a:lvl1pPr>
          </a:lstStyle>
          <a:p>
            <a:pPr lvl="0"/>
            <a:r>
              <a:rPr lang="en-US"/>
              <a:t>Presenter</a:t>
            </a:r>
          </a:p>
          <a:p>
            <a:pPr lvl="0"/>
            <a:r>
              <a:rPr lang="en-US"/>
              <a:t>Date</a:t>
            </a:r>
          </a:p>
        </p:txBody>
      </p:sp>
    </p:spTree>
    <p:extLst>
      <p:ext uri="{BB962C8B-B14F-4D97-AF65-F5344CB8AC3E}">
        <p14:creationId xmlns:p14="http://schemas.microsoft.com/office/powerpoint/2010/main" val="397806978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6A29B70-DEC4-4668-9351-0680C3192879}" type="slidenum">
              <a:rPr lang="en-US"/>
              <a:pPr>
                <a:defRPr/>
              </a:pPr>
              <a:t>‹#›</a:t>
            </a:fld>
            <a:endParaRPr lang="en-US"/>
          </a:p>
        </p:txBody>
      </p:sp>
    </p:spTree>
    <p:extLst>
      <p:ext uri="{BB962C8B-B14F-4D97-AF65-F5344CB8AC3E}">
        <p14:creationId xmlns:p14="http://schemas.microsoft.com/office/powerpoint/2010/main" val="189678569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A5F7B4-2E4C-42C8-8059-BB62B8DF7C4A}" type="slidenum">
              <a:rPr lang="en-US"/>
              <a:pPr>
                <a:defRPr/>
              </a:pPr>
              <a:t>‹#›</a:t>
            </a:fld>
            <a:endParaRPr lang="en-US"/>
          </a:p>
        </p:txBody>
      </p:sp>
    </p:spTree>
    <p:extLst>
      <p:ext uri="{BB962C8B-B14F-4D97-AF65-F5344CB8AC3E}">
        <p14:creationId xmlns:p14="http://schemas.microsoft.com/office/powerpoint/2010/main" val="374937559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905055-6091-41AE-8927-00CFC05BFED3}" type="slidenum">
              <a:rPr lang="en-US"/>
              <a:pPr>
                <a:defRPr/>
              </a:pPr>
              <a:t>‹#›</a:t>
            </a:fld>
            <a:endParaRPr lang="en-US"/>
          </a:p>
        </p:txBody>
      </p:sp>
    </p:spTree>
    <p:extLst>
      <p:ext uri="{BB962C8B-B14F-4D97-AF65-F5344CB8AC3E}">
        <p14:creationId xmlns:p14="http://schemas.microsoft.com/office/powerpoint/2010/main" val="39192460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2246B4-6873-434C-8EF3-4250E96B892D}" type="slidenum">
              <a:rPr lang="en-US"/>
              <a:pPr>
                <a:defRPr/>
              </a:pPr>
              <a:t>‹#›</a:t>
            </a:fld>
            <a:endParaRPr lang="en-US"/>
          </a:p>
        </p:txBody>
      </p:sp>
    </p:spTree>
    <p:extLst>
      <p:ext uri="{BB962C8B-B14F-4D97-AF65-F5344CB8AC3E}">
        <p14:creationId xmlns:p14="http://schemas.microsoft.com/office/powerpoint/2010/main" val="22579916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1"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1"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E46F49-9E84-4305-BD39-D2386B0E3FFD}" type="slidenum">
              <a:rPr lang="en-US"/>
              <a:pPr>
                <a:defRPr/>
              </a:pPr>
              <a:t>‹#›</a:t>
            </a:fld>
            <a:endParaRPr lang="en-US"/>
          </a:p>
        </p:txBody>
      </p:sp>
    </p:spTree>
    <p:extLst>
      <p:ext uri="{BB962C8B-B14F-4D97-AF65-F5344CB8AC3E}">
        <p14:creationId xmlns:p14="http://schemas.microsoft.com/office/powerpoint/2010/main" val="252633826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4F0DE10-0283-4BF7-BB76-F4360318D988}" type="slidenum">
              <a:rPr lang="en-US"/>
              <a:pPr>
                <a:defRPr/>
              </a:pPr>
              <a:t>‹#›</a:t>
            </a:fld>
            <a:endParaRPr lang="en-US"/>
          </a:p>
        </p:txBody>
      </p:sp>
    </p:spTree>
    <p:extLst>
      <p:ext uri="{BB962C8B-B14F-4D97-AF65-F5344CB8AC3E}">
        <p14:creationId xmlns:p14="http://schemas.microsoft.com/office/powerpoint/2010/main" val="394883920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891" indent="0" algn="ctr">
              <a:buNone/>
              <a:defRPr/>
            </a:lvl2pPr>
            <a:lvl3pPr marL="685783" indent="0" algn="ctr">
              <a:buNone/>
              <a:defRPr/>
            </a:lvl3pPr>
            <a:lvl4pPr marL="1028674" indent="0" algn="ctr">
              <a:buNone/>
              <a:defRPr/>
            </a:lvl4pPr>
            <a:lvl5pPr marL="1371566" indent="0" algn="ctr">
              <a:buNone/>
              <a:defRPr/>
            </a:lvl5pPr>
            <a:lvl6pPr marL="1714457" indent="0" algn="ctr">
              <a:buNone/>
              <a:defRPr/>
            </a:lvl6pPr>
            <a:lvl7pPr marL="2057349" indent="0" algn="ctr">
              <a:buNone/>
              <a:defRPr/>
            </a:lvl7pPr>
            <a:lvl8pPr marL="2400240" indent="0" algn="ctr">
              <a:buNone/>
              <a:defRPr/>
            </a:lvl8pPr>
            <a:lvl9pPr marL="274313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09D0EE-6696-463E-9EF9-7F5A3E6E3E31}" type="slidenum">
              <a:rPr lang="en-US"/>
              <a:pPr>
                <a:defRPr/>
              </a:pPr>
              <a:t>‹#›</a:t>
            </a:fld>
            <a:endParaRPr lang="en-US"/>
          </a:p>
        </p:txBody>
      </p:sp>
    </p:spTree>
    <p:extLst>
      <p:ext uri="{BB962C8B-B14F-4D97-AF65-F5344CB8AC3E}">
        <p14:creationId xmlns:p14="http://schemas.microsoft.com/office/powerpoint/2010/main" val="61923300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782C89-724D-4340-A004-31C861632BE7}" type="slidenum">
              <a:rPr lang="en-US"/>
              <a:pPr>
                <a:defRPr/>
              </a:pPr>
              <a:t>‹#›</a:t>
            </a:fld>
            <a:endParaRPr lang="en-US"/>
          </a:p>
        </p:txBody>
      </p:sp>
    </p:spTree>
    <p:extLst>
      <p:ext uri="{BB962C8B-B14F-4D97-AF65-F5344CB8AC3E}">
        <p14:creationId xmlns:p14="http://schemas.microsoft.com/office/powerpoint/2010/main" val="228898142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6"/>
            <a:ext cx="10363200" cy="1500187"/>
          </a:xfrm>
        </p:spPr>
        <p:txBody>
          <a:bodyPr anchor="b"/>
          <a:lstStyle>
            <a:lvl1pPr marL="0" indent="0">
              <a:buNone/>
              <a:defRPr sz="1500"/>
            </a:lvl1pPr>
            <a:lvl2pPr marL="342891" indent="0">
              <a:buNone/>
              <a:defRPr sz="1351"/>
            </a:lvl2pPr>
            <a:lvl3pPr marL="685783" indent="0">
              <a:buNone/>
              <a:defRPr sz="1200"/>
            </a:lvl3pPr>
            <a:lvl4pPr marL="1028674" indent="0">
              <a:buNone/>
              <a:defRPr sz="1051"/>
            </a:lvl4pPr>
            <a:lvl5pPr marL="1371566" indent="0">
              <a:buNone/>
              <a:defRPr sz="1051"/>
            </a:lvl5pPr>
            <a:lvl6pPr marL="1714457" indent="0">
              <a:buNone/>
              <a:defRPr sz="1051"/>
            </a:lvl6pPr>
            <a:lvl7pPr marL="2057349" indent="0">
              <a:buNone/>
              <a:defRPr sz="1051"/>
            </a:lvl7pPr>
            <a:lvl8pPr marL="2400240" indent="0">
              <a:buNone/>
              <a:defRPr sz="1051"/>
            </a:lvl8pPr>
            <a:lvl9pPr marL="2743131" indent="0">
              <a:buNone/>
              <a:defRPr sz="1051"/>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B773EE-E96B-4A7A-B684-D7CC15E9783F}" type="slidenum">
              <a:rPr lang="en-US"/>
              <a:pPr>
                <a:defRPr/>
              </a:pPr>
              <a:t>‹#›</a:t>
            </a:fld>
            <a:endParaRPr lang="en-US"/>
          </a:p>
        </p:txBody>
      </p:sp>
    </p:spTree>
    <p:extLst>
      <p:ext uri="{BB962C8B-B14F-4D97-AF65-F5344CB8AC3E}">
        <p14:creationId xmlns:p14="http://schemas.microsoft.com/office/powerpoint/2010/main" val="333230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367FF1C-D413-4A28-91B6-67FCB578CF56}" type="slidenum">
              <a:rPr lang="en-US"/>
              <a:pPr>
                <a:defRPr/>
              </a:pPr>
              <a:t>‹#›</a:t>
            </a:fld>
            <a:endParaRPr lang="en-US"/>
          </a:p>
        </p:txBody>
      </p:sp>
    </p:spTree>
    <p:extLst>
      <p:ext uri="{BB962C8B-B14F-4D97-AF65-F5344CB8AC3E}">
        <p14:creationId xmlns:p14="http://schemas.microsoft.com/office/powerpoint/2010/main" val="872850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p:txBody>
      </p:sp>
      <p:sp>
        <p:nvSpPr>
          <p:cNvPr id="4" name="Slide Number Placeholder 3"/>
          <p:cNvSpPr>
            <a:spLocks noGrp="1"/>
          </p:cNvSpPr>
          <p:nvPr>
            <p:ph type="sldNum" sz="quarter" idx="10"/>
          </p:nvPr>
        </p:nvSpPr>
        <p:spPr/>
        <p:txBody>
          <a:bodyPr/>
          <a:lstStyle/>
          <a:p>
            <a:fld id="{D4325D4D-289E-48C1-B277-2BEB492A7D19}" type="slidenum">
              <a:rPr lang="en-US" smtClean="0"/>
              <a:pPr/>
              <a:t>‹#›</a:t>
            </a:fld>
            <a:endParaRPr lang="en-US"/>
          </a:p>
        </p:txBody>
      </p:sp>
    </p:spTree>
    <p:extLst>
      <p:ext uri="{BB962C8B-B14F-4D97-AF65-F5344CB8AC3E}">
        <p14:creationId xmlns:p14="http://schemas.microsoft.com/office/powerpoint/2010/main" val="20369020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3" y="1535113"/>
            <a:ext cx="5386917" cy="639763"/>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3" y="2174875"/>
            <a:ext cx="5386917"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C1B8D92-0F84-42D0-A5F9-410FDD1F9FE0}" type="slidenum">
              <a:rPr lang="en-US"/>
              <a:pPr>
                <a:defRPr/>
              </a:pPr>
              <a:t>‹#›</a:t>
            </a:fld>
            <a:endParaRPr lang="en-US"/>
          </a:p>
        </p:txBody>
      </p:sp>
    </p:spTree>
    <p:extLst>
      <p:ext uri="{BB962C8B-B14F-4D97-AF65-F5344CB8AC3E}">
        <p14:creationId xmlns:p14="http://schemas.microsoft.com/office/powerpoint/2010/main" val="417162032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1384F58-838A-4900-8DA8-E4F35A6D11EA}" type="slidenum">
              <a:rPr lang="en-US"/>
              <a:pPr>
                <a:defRPr/>
              </a:pPr>
              <a:t>‹#›</a:t>
            </a:fld>
            <a:endParaRPr lang="en-US"/>
          </a:p>
        </p:txBody>
      </p:sp>
    </p:spTree>
    <p:extLst>
      <p:ext uri="{BB962C8B-B14F-4D97-AF65-F5344CB8AC3E}">
        <p14:creationId xmlns:p14="http://schemas.microsoft.com/office/powerpoint/2010/main" val="143406940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6A29B70-DEC4-4668-9351-0680C3192879}" type="slidenum">
              <a:rPr lang="en-US"/>
              <a:pPr>
                <a:defRPr/>
              </a:pPr>
              <a:t>‹#›</a:t>
            </a:fld>
            <a:endParaRPr lang="en-US"/>
          </a:p>
        </p:txBody>
      </p:sp>
    </p:spTree>
    <p:extLst>
      <p:ext uri="{BB962C8B-B14F-4D97-AF65-F5344CB8AC3E}">
        <p14:creationId xmlns:p14="http://schemas.microsoft.com/office/powerpoint/2010/main" val="126516235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5" y="273053"/>
            <a:ext cx="6815668"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A5F7B4-2E4C-42C8-8059-BB62B8DF7C4A}" type="slidenum">
              <a:rPr lang="en-US"/>
              <a:pPr>
                <a:defRPr/>
              </a:pPr>
              <a:t>‹#›</a:t>
            </a:fld>
            <a:endParaRPr lang="en-US"/>
          </a:p>
        </p:txBody>
      </p:sp>
    </p:spTree>
    <p:extLst>
      <p:ext uri="{BB962C8B-B14F-4D97-AF65-F5344CB8AC3E}">
        <p14:creationId xmlns:p14="http://schemas.microsoft.com/office/powerpoint/2010/main" val="6751565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pPr lvl="0"/>
            <a:endParaRPr lang="en-US" noProof="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905055-6091-41AE-8927-00CFC05BFED3}" type="slidenum">
              <a:rPr lang="en-US"/>
              <a:pPr>
                <a:defRPr/>
              </a:pPr>
              <a:t>‹#›</a:t>
            </a:fld>
            <a:endParaRPr lang="en-US"/>
          </a:p>
        </p:txBody>
      </p:sp>
    </p:spTree>
    <p:extLst>
      <p:ext uri="{BB962C8B-B14F-4D97-AF65-F5344CB8AC3E}">
        <p14:creationId xmlns:p14="http://schemas.microsoft.com/office/powerpoint/2010/main" val="383018522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2246B4-6873-434C-8EF3-4250E96B892D}" type="slidenum">
              <a:rPr lang="en-US"/>
              <a:pPr>
                <a:defRPr/>
              </a:pPr>
              <a:t>‹#›</a:t>
            </a:fld>
            <a:endParaRPr lang="en-US"/>
          </a:p>
        </p:txBody>
      </p:sp>
    </p:spTree>
    <p:extLst>
      <p:ext uri="{BB962C8B-B14F-4D97-AF65-F5344CB8AC3E}">
        <p14:creationId xmlns:p14="http://schemas.microsoft.com/office/powerpoint/2010/main" val="230040101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3"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3"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E46F49-9E84-4305-BD39-D2386B0E3FFD}" type="slidenum">
              <a:rPr lang="en-US"/>
              <a:pPr>
                <a:defRPr/>
              </a:pPr>
              <a:t>‹#›</a:t>
            </a:fld>
            <a:endParaRPr lang="en-US"/>
          </a:p>
        </p:txBody>
      </p:sp>
    </p:spTree>
    <p:extLst>
      <p:ext uri="{BB962C8B-B14F-4D97-AF65-F5344CB8AC3E}">
        <p14:creationId xmlns:p14="http://schemas.microsoft.com/office/powerpoint/2010/main" val="350306524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4F0DE10-0283-4BF7-BB76-F4360318D988}" type="slidenum">
              <a:rPr lang="en-US"/>
              <a:pPr>
                <a:defRPr/>
              </a:pPr>
              <a:t>‹#›</a:t>
            </a:fld>
            <a:endParaRPr lang="en-US"/>
          </a:p>
        </p:txBody>
      </p:sp>
    </p:spTree>
    <p:extLst>
      <p:ext uri="{BB962C8B-B14F-4D97-AF65-F5344CB8AC3E}">
        <p14:creationId xmlns:p14="http://schemas.microsoft.com/office/powerpoint/2010/main" val="206072639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809D0EE-6696-463E-9EF9-7F5A3E6E3E3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8832218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782C89-724D-4340-A004-31C861632BE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691267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wo-Line Title and Singl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 y="2"/>
            <a:ext cx="12168620" cy="1068387"/>
          </a:xfrm>
        </p:spPr>
        <p:txBody>
          <a:bodyPr lIns="182880" tIns="91440" rIns="182880" bIns="91440"/>
          <a:lstStyle>
            <a:lvl1pPr marL="0">
              <a:lnSpc>
                <a:spcPct val="90000"/>
              </a:lnSpc>
              <a:defRPr baseline="0"/>
            </a:lvl1pPr>
          </a:lstStyle>
          <a:p>
            <a:r>
              <a:rPr lang="en-US"/>
              <a:t>Click to edit Master title style. This one can wrap to two lines. Filler copy added.</a:t>
            </a:r>
          </a:p>
        </p:txBody>
      </p:sp>
      <p:sp>
        <p:nvSpPr>
          <p:cNvPr id="3" name="Content Placeholder 2"/>
          <p:cNvSpPr>
            <a:spLocks noGrp="1"/>
          </p:cNvSpPr>
          <p:nvPr>
            <p:ph idx="1"/>
          </p:nvPr>
        </p:nvSpPr>
        <p:spPr>
          <a:xfrm>
            <a:off x="609600" y="1600203"/>
            <a:ext cx="10972800" cy="4525963"/>
          </a:xfrm>
        </p:spPr>
        <p:txBody>
          <a:bodyPr/>
          <a:lstStyle/>
          <a:p>
            <a:pPr lvl="0"/>
            <a:r>
              <a:rPr lang="en-US"/>
              <a:t>Click to edit Master text styles</a:t>
            </a:r>
          </a:p>
          <a:p>
            <a:pPr lvl="1"/>
            <a:r>
              <a:rPr lang="en-US"/>
              <a:t>Second level</a:t>
            </a:r>
          </a:p>
          <a:p>
            <a:pPr lvl="2"/>
            <a:r>
              <a:rPr lang="en-US"/>
              <a:t>Third level</a:t>
            </a:r>
          </a:p>
        </p:txBody>
      </p:sp>
      <p:sp>
        <p:nvSpPr>
          <p:cNvPr id="4" name="Slide Number Placeholder 3"/>
          <p:cNvSpPr>
            <a:spLocks noGrp="1"/>
          </p:cNvSpPr>
          <p:nvPr>
            <p:ph type="sldNum" sz="quarter" idx="10"/>
          </p:nvPr>
        </p:nvSpPr>
        <p:spPr/>
        <p:txBody>
          <a:bodyPr/>
          <a:lstStyle/>
          <a:p>
            <a:fld id="{D4325D4D-289E-48C1-B277-2BEB492A7D19}" type="slidenum">
              <a:rPr lang="en-US" smtClean="0"/>
              <a:pPr/>
              <a:t>‹#›</a:t>
            </a:fld>
            <a:endParaRPr lang="en-US"/>
          </a:p>
        </p:txBody>
      </p:sp>
    </p:spTree>
    <p:extLst>
      <p:ext uri="{BB962C8B-B14F-4D97-AF65-F5344CB8AC3E}">
        <p14:creationId xmlns:p14="http://schemas.microsoft.com/office/powerpoint/2010/main" val="413398302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B773EE-E96B-4A7A-B684-D7CC15E9783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3626526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67FF1C-D413-4A28-91B6-67FCB578CF5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4702277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C1B8D92-0F84-42D0-A5F9-410FDD1F9FE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7151809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1384F58-838A-4900-8DA8-E4F35A6D11EA}"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3126060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6A29B70-DEC4-4668-9351-0680C319287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2517910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A5F7B4-2E4C-42C8-8059-BB62B8DF7C4A}"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6303372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1905055-6091-41AE-8927-00CFC05BFED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45236358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2246B4-6873-434C-8EF3-4250E96B892D}"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9632670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1"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1"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E46F49-9E84-4305-BD39-D2386B0E3FFD}"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9840504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4F0DE10-0283-4BF7-BB76-F4360318D98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697953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143003"/>
            <a:ext cx="5181600" cy="4983163"/>
          </a:xfrm>
        </p:spPr>
        <p:txBody>
          <a:bodyPr/>
          <a:lstStyle>
            <a:lvl1pPr marL="166688" indent="-166688">
              <a:defRPr sz="1500"/>
            </a:lvl1pPr>
            <a:lvl2pPr marL="347663" indent="-180975">
              <a:buFont typeface="Arial" pitchFamily="34" charset="0"/>
              <a:buChar char="–"/>
              <a:defRPr sz="1350"/>
            </a:lvl2pPr>
            <a:lvl3pPr marL="509588" indent="-166688">
              <a:buFont typeface="Wingdings" pitchFamily="2" charset="2"/>
              <a:buChar char="§"/>
              <a:tabLst/>
              <a:defRPr sz="1200"/>
            </a:lvl3pPr>
            <a:lvl4pPr marL="773906" indent="-171450">
              <a:tabLst/>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400800" y="1143003"/>
            <a:ext cx="5181600" cy="4983163"/>
          </a:xfrm>
        </p:spPr>
        <p:txBody>
          <a:bodyPr/>
          <a:lstStyle>
            <a:lvl1pPr marL="166688" indent="-166688">
              <a:defRPr sz="1500"/>
            </a:lvl1pPr>
            <a:lvl2pPr>
              <a:defRPr sz="1350"/>
            </a:lvl2pPr>
            <a:lvl3pPr>
              <a:defRPr sz="12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p:txBody>
      </p:sp>
      <p:sp>
        <p:nvSpPr>
          <p:cNvPr id="5" name="Slide Number Placeholder 4"/>
          <p:cNvSpPr>
            <a:spLocks noGrp="1"/>
          </p:cNvSpPr>
          <p:nvPr>
            <p:ph type="sldNum" sz="quarter" idx="10"/>
          </p:nvPr>
        </p:nvSpPr>
        <p:spPr>
          <a:xfrm>
            <a:off x="0" y="6553200"/>
            <a:ext cx="609600" cy="304800"/>
          </a:xfrm>
        </p:spPr>
        <p:txBody>
          <a:bodyPr/>
          <a:lstStyle/>
          <a:p>
            <a:fld id="{D4325D4D-289E-48C1-B277-2BEB492A7D19}" type="slidenum">
              <a:rPr lang="en-US" smtClean="0"/>
              <a:pPr/>
              <a:t>‹#›</a:t>
            </a:fld>
            <a:endParaRPr lang="en-US"/>
          </a:p>
        </p:txBody>
      </p:sp>
    </p:spTree>
    <p:extLst>
      <p:ext uri="{BB962C8B-B14F-4D97-AF65-F5344CB8AC3E}">
        <p14:creationId xmlns:p14="http://schemas.microsoft.com/office/powerpoint/2010/main" val="133291926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63" indent="0" algn="ctr">
              <a:buNone/>
              <a:defRPr/>
            </a:lvl2pPr>
            <a:lvl3pPr marL="914327" indent="0" algn="ctr">
              <a:buNone/>
              <a:defRPr/>
            </a:lvl3pPr>
            <a:lvl4pPr marL="1371490" indent="0" algn="ctr">
              <a:buNone/>
              <a:defRPr/>
            </a:lvl4pPr>
            <a:lvl5pPr marL="1828654" indent="0" algn="ctr">
              <a:buNone/>
              <a:defRPr/>
            </a:lvl5pPr>
            <a:lvl6pPr marL="2285818" indent="0" algn="ctr">
              <a:buNone/>
              <a:defRPr/>
            </a:lvl6pPr>
            <a:lvl7pPr marL="2742980" indent="0" algn="ctr">
              <a:buNone/>
              <a:defRPr/>
            </a:lvl7pPr>
            <a:lvl8pPr marL="3200144" indent="0" algn="ctr">
              <a:buNone/>
              <a:defRPr/>
            </a:lvl8pPr>
            <a:lvl9pPr marL="365730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809D0EE-6696-463E-9EF9-7F5A3E6E3E3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6169373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782C89-724D-4340-A004-31C861632BE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3300094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7"/>
            <a:ext cx="10363200" cy="1500187"/>
          </a:xfrm>
        </p:spPr>
        <p:txBody>
          <a:bodyPr anchor="b"/>
          <a:lstStyle>
            <a:lvl1pPr marL="0" indent="0">
              <a:buNone/>
              <a:defRPr sz="2000"/>
            </a:lvl1pPr>
            <a:lvl2pPr marL="457163" indent="0">
              <a:buNone/>
              <a:defRPr sz="1800"/>
            </a:lvl2pPr>
            <a:lvl3pPr marL="914327" indent="0">
              <a:buNone/>
              <a:defRPr sz="1600"/>
            </a:lvl3pPr>
            <a:lvl4pPr marL="1371490" indent="0">
              <a:buNone/>
              <a:defRPr sz="1400"/>
            </a:lvl4pPr>
            <a:lvl5pPr marL="1828654" indent="0">
              <a:buNone/>
              <a:defRPr sz="1400"/>
            </a:lvl5pPr>
            <a:lvl6pPr marL="2285818" indent="0">
              <a:buNone/>
              <a:defRPr sz="1400"/>
            </a:lvl6pPr>
            <a:lvl7pPr marL="2742980" indent="0">
              <a:buNone/>
              <a:defRPr sz="1400"/>
            </a:lvl7pPr>
            <a:lvl8pPr marL="3200144" indent="0">
              <a:buNone/>
              <a:defRPr sz="1400"/>
            </a:lvl8pPr>
            <a:lvl9pPr marL="365730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B773EE-E96B-4A7A-B684-D7CC15E9783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8865231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67FF1C-D413-4A28-91B6-67FCB578CF5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1098089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163" indent="0">
              <a:buNone/>
              <a:defRPr sz="2000" b="1"/>
            </a:lvl2pPr>
            <a:lvl3pPr marL="914327" indent="0">
              <a:buNone/>
              <a:defRPr sz="1800" b="1"/>
            </a:lvl3pPr>
            <a:lvl4pPr marL="1371490" indent="0">
              <a:buNone/>
              <a:defRPr sz="1600" b="1"/>
            </a:lvl4pPr>
            <a:lvl5pPr marL="1828654" indent="0">
              <a:buNone/>
              <a:defRPr sz="1600" b="1"/>
            </a:lvl5pPr>
            <a:lvl6pPr marL="2285818" indent="0">
              <a:buNone/>
              <a:defRPr sz="1600" b="1"/>
            </a:lvl6pPr>
            <a:lvl7pPr marL="2742980" indent="0">
              <a:buNone/>
              <a:defRPr sz="1600" b="1"/>
            </a:lvl7pPr>
            <a:lvl8pPr marL="3200144" indent="0">
              <a:buNone/>
              <a:defRPr sz="1600" b="1"/>
            </a:lvl8pPr>
            <a:lvl9pPr marL="365730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63" indent="0">
              <a:buNone/>
              <a:defRPr sz="2000" b="1"/>
            </a:lvl2pPr>
            <a:lvl3pPr marL="914327" indent="0">
              <a:buNone/>
              <a:defRPr sz="1800" b="1"/>
            </a:lvl3pPr>
            <a:lvl4pPr marL="1371490" indent="0">
              <a:buNone/>
              <a:defRPr sz="1600" b="1"/>
            </a:lvl4pPr>
            <a:lvl5pPr marL="1828654" indent="0">
              <a:buNone/>
              <a:defRPr sz="1600" b="1"/>
            </a:lvl5pPr>
            <a:lvl6pPr marL="2285818" indent="0">
              <a:buNone/>
              <a:defRPr sz="1600" b="1"/>
            </a:lvl6pPr>
            <a:lvl7pPr marL="2742980" indent="0">
              <a:buNone/>
              <a:defRPr sz="1600" b="1"/>
            </a:lvl7pPr>
            <a:lvl8pPr marL="3200144" indent="0">
              <a:buNone/>
              <a:defRPr sz="1600" b="1"/>
            </a:lvl8pPr>
            <a:lvl9pPr marL="365730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C1B8D92-0F84-42D0-A5F9-410FDD1F9FE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1005452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1384F58-838A-4900-8DA8-E4F35A6D11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434612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6A29B70-DEC4-4668-9351-0680C319287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3210130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4"/>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163" indent="0">
              <a:buNone/>
              <a:defRPr sz="1200"/>
            </a:lvl2pPr>
            <a:lvl3pPr marL="914327" indent="0">
              <a:buNone/>
              <a:defRPr sz="1000"/>
            </a:lvl3pPr>
            <a:lvl4pPr marL="1371490" indent="0">
              <a:buNone/>
              <a:defRPr sz="900"/>
            </a:lvl4pPr>
            <a:lvl5pPr marL="1828654" indent="0">
              <a:buNone/>
              <a:defRPr sz="900"/>
            </a:lvl5pPr>
            <a:lvl6pPr marL="2285818" indent="0">
              <a:buNone/>
              <a:defRPr sz="900"/>
            </a:lvl6pPr>
            <a:lvl7pPr marL="2742980" indent="0">
              <a:buNone/>
              <a:defRPr sz="900"/>
            </a:lvl7pPr>
            <a:lvl8pPr marL="3200144" indent="0">
              <a:buNone/>
              <a:defRPr sz="900"/>
            </a:lvl8pPr>
            <a:lvl9pPr marL="365730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A5F7B4-2E4C-42C8-8059-BB62B8DF7C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7124385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63" indent="0">
              <a:buNone/>
              <a:defRPr sz="2800"/>
            </a:lvl2pPr>
            <a:lvl3pPr marL="914327" indent="0">
              <a:buNone/>
              <a:defRPr sz="2400"/>
            </a:lvl3pPr>
            <a:lvl4pPr marL="1371490" indent="0">
              <a:buNone/>
              <a:defRPr sz="2000"/>
            </a:lvl4pPr>
            <a:lvl5pPr marL="1828654" indent="0">
              <a:buNone/>
              <a:defRPr sz="2000"/>
            </a:lvl5pPr>
            <a:lvl6pPr marL="2285818" indent="0">
              <a:buNone/>
              <a:defRPr sz="2000"/>
            </a:lvl6pPr>
            <a:lvl7pPr marL="2742980" indent="0">
              <a:buNone/>
              <a:defRPr sz="2000"/>
            </a:lvl7pPr>
            <a:lvl8pPr marL="3200144" indent="0">
              <a:buNone/>
              <a:defRPr sz="2000"/>
            </a:lvl8pPr>
            <a:lvl9pPr marL="3657308" indent="0">
              <a:buNone/>
              <a:defRPr sz="2000"/>
            </a:lvl9pPr>
          </a:lstStyle>
          <a:p>
            <a:pPr lvl="0"/>
            <a:endParaRPr lang="en-US" noProof="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163" indent="0">
              <a:buNone/>
              <a:defRPr sz="1200"/>
            </a:lvl2pPr>
            <a:lvl3pPr marL="914327" indent="0">
              <a:buNone/>
              <a:defRPr sz="1000"/>
            </a:lvl3pPr>
            <a:lvl4pPr marL="1371490" indent="0">
              <a:buNone/>
              <a:defRPr sz="900"/>
            </a:lvl4pPr>
            <a:lvl5pPr marL="1828654" indent="0">
              <a:buNone/>
              <a:defRPr sz="900"/>
            </a:lvl5pPr>
            <a:lvl6pPr marL="2285818" indent="0">
              <a:buNone/>
              <a:defRPr sz="900"/>
            </a:lvl6pPr>
            <a:lvl7pPr marL="2742980" indent="0">
              <a:buNone/>
              <a:defRPr sz="900"/>
            </a:lvl7pPr>
            <a:lvl8pPr marL="3200144" indent="0">
              <a:buNone/>
              <a:defRPr sz="900"/>
            </a:lvl8pPr>
            <a:lvl9pPr marL="365730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1905055-6091-41AE-8927-00CFC05BFE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6927833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2246B4-6873-434C-8EF3-4250E96B892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490656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Line Title Plus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3"/>
            <a:ext cx="5181600" cy="4525963"/>
          </a:xfrm>
        </p:spPr>
        <p:txBody>
          <a:bodyPr/>
          <a:lstStyle>
            <a:lvl1pPr marL="166688" indent="-166688">
              <a:defRPr sz="1500"/>
            </a:lvl1pPr>
            <a:lvl2pPr marL="342900" indent="-176213">
              <a:buFont typeface="Arial" pitchFamily="34" charset="0"/>
              <a:buChar char="–"/>
              <a:defRPr sz="1350"/>
            </a:lvl2pPr>
            <a:lvl3pPr marL="509588" indent="-166688">
              <a:buFont typeface="Wingdings" pitchFamily="2" charset="2"/>
              <a:buChar char="§"/>
              <a:defRPr sz="1200"/>
            </a:lvl3pPr>
            <a:lvl4pPr marL="773906" indent="-171450">
              <a:tabLst/>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400800" y="1600203"/>
            <a:ext cx="5181600" cy="4525963"/>
          </a:xfrm>
        </p:spPr>
        <p:txBody>
          <a:bodyPr/>
          <a:lstStyle>
            <a:lvl1pPr>
              <a:defRPr sz="1500"/>
            </a:lvl1pPr>
            <a:lvl2pPr>
              <a:defRPr sz="1350"/>
            </a:lvl2pPr>
            <a:lvl3pPr>
              <a:defRPr sz="12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p:txBody>
      </p:sp>
      <p:sp>
        <p:nvSpPr>
          <p:cNvPr id="5" name="Title 1"/>
          <p:cNvSpPr>
            <a:spLocks noGrp="1"/>
          </p:cNvSpPr>
          <p:nvPr>
            <p:ph type="title" hasCustomPrompt="1"/>
          </p:nvPr>
        </p:nvSpPr>
        <p:spPr>
          <a:xfrm>
            <a:off x="2" y="2"/>
            <a:ext cx="12187767" cy="1068387"/>
          </a:xfrm>
        </p:spPr>
        <p:txBody>
          <a:bodyPr lIns="182880" tIns="91440" rIns="182880" bIns="91440"/>
          <a:lstStyle>
            <a:lvl1pPr marL="0">
              <a:lnSpc>
                <a:spcPct val="90000"/>
              </a:lnSpc>
              <a:defRPr baseline="0"/>
            </a:lvl1pPr>
          </a:lstStyle>
          <a:p>
            <a:r>
              <a:rPr lang="en-US"/>
              <a:t>Click to edit Master title style. This one can wrap to two lines. Filler copy added.</a:t>
            </a:r>
          </a:p>
        </p:txBody>
      </p:sp>
      <p:sp>
        <p:nvSpPr>
          <p:cNvPr id="6" name="Slide Number Placeholder 5"/>
          <p:cNvSpPr>
            <a:spLocks noGrp="1"/>
          </p:cNvSpPr>
          <p:nvPr>
            <p:ph type="sldNum" sz="quarter" idx="10"/>
          </p:nvPr>
        </p:nvSpPr>
        <p:spPr/>
        <p:txBody>
          <a:bodyPr/>
          <a:lstStyle/>
          <a:p>
            <a:fld id="{D4325D4D-289E-48C1-B277-2BEB492A7D19}" type="slidenum">
              <a:rPr lang="en-US" smtClean="0"/>
              <a:pPr/>
              <a:t>‹#›</a:t>
            </a:fld>
            <a:endParaRPr lang="en-US"/>
          </a:p>
        </p:txBody>
      </p:sp>
    </p:spTree>
    <p:extLst>
      <p:ext uri="{BB962C8B-B14F-4D97-AF65-F5344CB8AC3E}">
        <p14:creationId xmlns:p14="http://schemas.microsoft.com/office/powerpoint/2010/main" val="108197232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1"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1"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E46F49-9E84-4305-BD39-D2386B0E3FF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8582157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4F0DE10-0283-4BF7-BB76-F4360318D9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1177802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75018601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46253325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182" indent="0">
              <a:buNone/>
              <a:defRPr sz="2000">
                <a:solidFill>
                  <a:schemeClr val="tx1">
                    <a:tint val="75000"/>
                  </a:schemeClr>
                </a:solidFill>
              </a:defRPr>
            </a:lvl2pPr>
            <a:lvl3pPr marL="914363" indent="0">
              <a:buNone/>
              <a:defRPr sz="1800">
                <a:solidFill>
                  <a:schemeClr val="tx1">
                    <a:tint val="75000"/>
                  </a:schemeClr>
                </a:solidFill>
              </a:defRPr>
            </a:lvl3pPr>
            <a:lvl4pPr marL="1371545" indent="0">
              <a:buNone/>
              <a:defRPr sz="1600">
                <a:solidFill>
                  <a:schemeClr val="tx1">
                    <a:tint val="75000"/>
                  </a:schemeClr>
                </a:solidFill>
              </a:defRPr>
            </a:lvl4pPr>
            <a:lvl5pPr marL="1828727" indent="0">
              <a:buNone/>
              <a:defRPr sz="1600">
                <a:solidFill>
                  <a:schemeClr val="tx1">
                    <a:tint val="75000"/>
                  </a:schemeClr>
                </a:solidFill>
              </a:defRPr>
            </a:lvl5pPr>
            <a:lvl6pPr marL="2285909" indent="0">
              <a:buNone/>
              <a:defRPr sz="1600">
                <a:solidFill>
                  <a:schemeClr val="tx1">
                    <a:tint val="75000"/>
                  </a:schemeClr>
                </a:solidFill>
              </a:defRPr>
            </a:lvl6pPr>
            <a:lvl7pPr marL="2743090" indent="0">
              <a:buNone/>
              <a:defRPr sz="1600">
                <a:solidFill>
                  <a:schemeClr val="tx1">
                    <a:tint val="75000"/>
                  </a:schemeClr>
                </a:solidFill>
              </a:defRPr>
            </a:lvl7pPr>
            <a:lvl8pPr marL="3200272" indent="0">
              <a:buNone/>
              <a:defRPr sz="1600">
                <a:solidFill>
                  <a:schemeClr val="tx1">
                    <a:tint val="75000"/>
                  </a:schemeClr>
                </a:solidFill>
              </a:defRPr>
            </a:lvl8pPr>
            <a:lvl9pPr marL="3657454"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5501292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smtClean="0"/>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26373075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smtClean="0"/>
              <a:t>11/25/2025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64836970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smtClean="0"/>
              <a:t>11/25/2025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43836925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11/25/2025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25615881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6378228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D4325D4D-289E-48C1-B277-2BEB492A7D19}" type="slidenum">
              <a:rPr lang="en-US" smtClean="0"/>
              <a:pPr/>
              <a:t>‹#›</a:t>
            </a:fld>
            <a:endParaRPr lang="en-US"/>
          </a:p>
        </p:txBody>
      </p:sp>
    </p:spTree>
    <p:extLst>
      <p:ext uri="{BB962C8B-B14F-4D97-AF65-F5344CB8AC3E}">
        <p14:creationId xmlns:p14="http://schemas.microsoft.com/office/powerpoint/2010/main" val="298879860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2" indent="0">
              <a:buNone/>
              <a:defRPr sz="1400"/>
            </a:lvl2pPr>
            <a:lvl3pPr marL="914363" indent="0">
              <a:buNone/>
              <a:defRPr sz="1200"/>
            </a:lvl3pPr>
            <a:lvl4pPr marL="1371545" indent="0">
              <a:buNone/>
              <a:defRPr sz="1000"/>
            </a:lvl4pPr>
            <a:lvl5pPr marL="1828727" indent="0">
              <a:buNone/>
              <a:defRPr sz="1000"/>
            </a:lvl5pPr>
            <a:lvl6pPr marL="2285909" indent="0">
              <a:buNone/>
              <a:defRPr sz="1000"/>
            </a:lvl6pPr>
            <a:lvl7pPr marL="2743090" indent="0">
              <a:buNone/>
              <a:defRPr sz="1000"/>
            </a:lvl7pPr>
            <a:lvl8pPr marL="3200272" indent="0">
              <a:buNone/>
              <a:defRPr sz="1000"/>
            </a:lvl8pPr>
            <a:lvl9pPr marL="3657454"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26578538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05167477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94610856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809D0EE-6696-463E-9EF9-7F5A3E6E3E3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5175026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782C89-724D-4340-A004-31C861632BE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6945643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B773EE-E96B-4A7A-B684-D7CC15E9783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2462868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67FF1C-D413-4A28-91B6-67FCB578CF5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0459693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C1B8D92-0F84-42D0-A5F9-410FDD1F9FE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3571824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1384F58-838A-4900-8DA8-E4F35A6D11EA}"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8114642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6A29B70-DEC4-4668-9351-0680C319287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934859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Line Title Only">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 y="2"/>
            <a:ext cx="12187767" cy="1068387"/>
          </a:xfrm>
        </p:spPr>
        <p:txBody>
          <a:bodyPr lIns="182880" tIns="91440" rIns="182880" bIns="91440"/>
          <a:lstStyle>
            <a:lvl1pPr marL="0">
              <a:lnSpc>
                <a:spcPct val="90000"/>
              </a:lnSpc>
              <a:defRPr baseline="0"/>
            </a:lvl1pPr>
          </a:lstStyle>
          <a:p>
            <a:r>
              <a:rPr lang="en-US"/>
              <a:t>Click to edit Master title style. This one can wrap to two lines. Filler copy added.</a:t>
            </a:r>
          </a:p>
        </p:txBody>
      </p:sp>
      <p:sp>
        <p:nvSpPr>
          <p:cNvPr id="4" name="Slide Number Placeholder 3"/>
          <p:cNvSpPr>
            <a:spLocks noGrp="1"/>
          </p:cNvSpPr>
          <p:nvPr>
            <p:ph type="sldNum" sz="quarter" idx="10"/>
          </p:nvPr>
        </p:nvSpPr>
        <p:spPr/>
        <p:txBody>
          <a:bodyPr/>
          <a:lstStyle/>
          <a:p>
            <a:fld id="{D4325D4D-289E-48C1-B277-2BEB492A7D19}" type="slidenum">
              <a:rPr lang="en-US" smtClean="0"/>
              <a:pPr/>
              <a:t>‹#›</a:t>
            </a:fld>
            <a:endParaRPr lang="en-US"/>
          </a:p>
        </p:txBody>
      </p:sp>
    </p:spTree>
    <p:extLst>
      <p:ext uri="{BB962C8B-B14F-4D97-AF65-F5344CB8AC3E}">
        <p14:creationId xmlns:p14="http://schemas.microsoft.com/office/powerpoint/2010/main" val="196762462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A5F7B4-2E4C-42C8-8059-BB62B8DF7C4A}"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2674403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1905055-6091-41AE-8927-00CFC05BFED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6871690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2246B4-6873-434C-8EF3-4250E96B892D}"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64720231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E46F49-9E84-4305-BD39-D2386B0E3FFD}"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53570542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4F0DE10-0283-4BF7-BB76-F4360318D98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6638655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88D750C-60FE-4191-8EAD-D69234DD99BD}"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202C2F-740A-4842-A6D1-2FC0BDF49250}"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654790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8D750C-60FE-4191-8EAD-D69234DD99BD}"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202C2F-740A-4842-A6D1-2FC0BDF49250}" type="slidenum">
              <a:rPr lang="en-US" smtClean="0"/>
              <a:t>‹#›</a:t>
            </a:fld>
            <a:endParaRPr lang="en-US"/>
          </a:p>
        </p:txBody>
      </p:sp>
    </p:spTree>
    <p:extLst>
      <p:ext uri="{BB962C8B-B14F-4D97-AF65-F5344CB8AC3E}">
        <p14:creationId xmlns:p14="http://schemas.microsoft.com/office/powerpoint/2010/main" val="39415624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8D750C-60FE-4191-8EAD-D69234DD99BD}"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202C2F-740A-4842-A6D1-2FC0BDF49250}"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308981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88D750C-60FE-4191-8EAD-D69234DD99BD}" type="datetimeFigureOut">
              <a:rPr lang="en-US" smtClean="0"/>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202C2F-740A-4842-A6D1-2FC0BDF49250}" type="slidenum">
              <a:rPr lang="en-US" smtClean="0"/>
              <a:t>‹#›</a:t>
            </a:fld>
            <a:endParaRPr lang="en-US"/>
          </a:p>
        </p:txBody>
      </p:sp>
    </p:spTree>
    <p:extLst>
      <p:ext uri="{BB962C8B-B14F-4D97-AF65-F5344CB8AC3E}">
        <p14:creationId xmlns:p14="http://schemas.microsoft.com/office/powerpoint/2010/main" val="106568753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88D750C-60FE-4191-8EAD-D69234DD99BD}" type="datetimeFigureOut">
              <a:rPr lang="en-US" smtClean="0"/>
              <a:t>11/25/2025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202C2F-740A-4842-A6D1-2FC0BDF49250}" type="slidenum">
              <a:rPr lang="en-US" smtClean="0"/>
              <a:t>‹#›</a:t>
            </a:fld>
            <a:endParaRPr lang="en-US"/>
          </a:p>
        </p:txBody>
      </p:sp>
    </p:spTree>
    <p:extLst>
      <p:ext uri="{BB962C8B-B14F-4D97-AF65-F5344CB8AC3E}">
        <p14:creationId xmlns:p14="http://schemas.microsoft.com/office/powerpoint/2010/main" val="3956164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2 with photo">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08EAAD-B45F-7434-F235-3C0249CE1249}"/>
              </a:ext>
            </a:extLst>
          </p:cNvPr>
          <p:cNvSpPr/>
          <p:nvPr userDrawn="1"/>
        </p:nvSpPr>
        <p:spPr>
          <a:xfrm>
            <a:off x="0" y="2823603"/>
            <a:ext cx="12192000" cy="40386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B3420408-5526-E630-4252-969351E32173}"/>
              </a:ext>
            </a:extLst>
          </p:cNvPr>
          <p:cNvSpPr>
            <a:spLocks noGrp="1"/>
          </p:cNvSpPr>
          <p:nvPr>
            <p:ph type="pic" sz="quarter" idx="14"/>
          </p:nvPr>
        </p:nvSpPr>
        <p:spPr>
          <a:xfrm>
            <a:off x="6086475" y="2814638"/>
            <a:ext cx="6105525" cy="4043362"/>
          </a:xfrm>
          <a:prstGeom prst="rect">
            <a:avLst/>
          </a:prstGeom>
        </p:spPr>
        <p:txBody>
          <a:bodyPr/>
          <a:lstStyle/>
          <a:p>
            <a:endParaRPr lang="en-US"/>
          </a:p>
        </p:txBody>
      </p:sp>
      <p:sp>
        <p:nvSpPr>
          <p:cNvPr id="10" name="Text Placeholder 9">
            <a:extLst>
              <a:ext uri="{FF2B5EF4-FFF2-40B4-BE49-F238E27FC236}">
                <a16:creationId xmlns:a16="http://schemas.microsoft.com/office/drawing/2014/main" id="{251718B5-8784-E7EA-3BC0-3A0144EB7311}"/>
              </a:ext>
            </a:extLst>
          </p:cNvPr>
          <p:cNvSpPr>
            <a:spLocks noGrp="1"/>
          </p:cNvSpPr>
          <p:nvPr>
            <p:ph type="body" sz="quarter" idx="10"/>
          </p:nvPr>
        </p:nvSpPr>
        <p:spPr>
          <a:xfrm>
            <a:off x="685800" y="1662112"/>
            <a:ext cx="8615362" cy="852488"/>
          </a:xfrm>
          <a:prstGeom prst="rect">
            <a:avLst/>
          </a:prstGeom>
        </p:spPr>
        <p:txBody>
          <a:bodyPr lIns="0" tIns="0" rIns="0" bIns="0"/>
          <a:lstStyle>
            <a:lvl1pPr marL="0" indent="0">
              <a:buNone/>
              <a:defRPr sz="3600">
                <a:latin typeface="IBM Plex Serif" panose="02060503050406000203" pitchFamily="18" charset="77"/>
              </a:defRPr>
            </a:lvl1pPr>
            <a:lvl2pPr marL="457200" indent="0">
              <a:buNone/>
              <a:defRPr sz="3600">
                <a:latin typeface="IBM Plex Serif" panose="02060503050406000203" pitchFamily="18" charset="77"/>
              </a:defRPr>
            </a:lvl2pPr>
            <a:lvl3pPr marL="914400" indent="0">
              <a:buNone/>
              <a:defRPr sz="3600">
                <a:latin typeface="IBM Plex Serif" panose="02060503050406000203" pitchFamily="18" charset="77"/>
              </a:defRPr>
            </a:lvl3pPr>
            <a:lvl4pPr marL="1371600" indent="0">
              <a:buNone/>
              <a:defRPr sz="3600">
                <a:latin typeface="IBM Plex Serif" panose="02060503050406000203" pitchFamily="18" charset="77"/>
              </a:defRPr>
            </a:lvl4pPr>
            <a:lvl5pPr marL="1828800" indent="0">
              <a:buNone/>
              <a:defRPr sz="3600">
                <a:latin typeface="IBM Plex Serif" panose="02060503050406000203" pitchFamily="18" charset="77"/>
              </a:defRPr>
            </a:lvl5pPr>
          </a:lstStyle>
          <a:p>
            <a:pPr lvl="0"/>
            <a:r>
              <a:rPr lang="en-US"/>
              <a:t>Click to edit Master text styles</a:t>
            </a:r>
          </a:p>
        </p:txBody>
      </p:sp>
      <p:pic>
        <p:nvPicPr>
          <p:cNvPr id="6" name="Picture 7">
            <a:extLst>
              <a:ext uri="{FF2B5EF4-FFF2-40B4-BE49-F238E27FC236}">
                <a16:creationId xmlns:a16="http://schemas.microsoft.com/office/drawing/2014/main" id="{FE4DFC52-0AA4-2CF2-E8AC-388AA2B3413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85800" y="556071"/>
            <a:ext cx="1873233" cy="464127"/>
          </a:xfrm>
          <a:prstGeom prst="rect">
            <a:avLst/>
          </a:prstGeom>
        </p:spPr>
      </p:pic>
      <p:sp>
        <p:nvSpPr>
          <p:cNvPr id="13" name="Text Placeholder 12">
            <a:extLst>
              <a:ext uri="{FF2B5EF4-FFF2-40B4-BE49-F238E27FC236}">
                <a16:creationId xmlns:a16="http://schemas.microsoft.com/office/drawing/2014/main" id="{55E5153C-8AF7-03D0-BC34-C36009A58A4B}"/>
              </a:ext>
            </a:extLst>
          </p:cNvPr>
          <p:cNvSpPr>
            <a:spLocks noGrp="1"/>
          </p:cNvSpPr>
          <p:nvPr>
            <p:ph type="body" sz="quarter" idx="11" hasCustomPrompt="1"/>
          </p:nvPr>
        </p:nvSpPr>
        <p:spPr>
          <a:xfrm>
            <a:off x="685801" y="3200400"/>
            <a:ext cx="1914524" cy="642938"/>
          </a:xfrm>
          <a:prstGeom prst="rect">
            <a:avLst/>
          </a:prstGeom>
        </p:spPr>
        <p:txBody>
          <a:bodyPr lIns="0" tIns="0" rIns="0" bIns="0"/>
          <a:lstStyle>
            <a:lvl1pPr marL="0" indent="0">
              <a:buFontTx/>
              <a:buNone/>
              <a:defRPr sz="2000">
                <a:latin typeface="IBM Plex Sans" panose="020B0503050203000203" pitchFamily="34" charset="0"/>
              </a:defRPr>
            </a:lvl1pPr>
          </a:lstStyle>
          <a:p>
            <a:pPr lvl="0"/>
            <a:r>
              <a:rPr lang="en-US"/>
              <a:t>Subtitle</a:t>
            </a:r>
          </a:p>
        </p:txBody>
      </p:sp>
      <p:sp>
        <p:nvSpPr>
          <p:cNvPr id="15" name="Text Placeholder 14">
            <a:extLst>
              <a:ext uri="{FF2B5EF4-FFF2-40B4-BE49-F238E27FC236}">
                <a16:creationId xmlns:a16="http://schemas.microsoft.com/office/drawing/2014/main" id="{30010839-8FC0-D124-050E-CB39F07777CD}"/>
              </a:ext>
            </a:extLst>
          </p:cNvPr>
          <p:cNvSpPr>
            <a:spLocks noGrp="1"/>
          </p:cNvSpPr>
          <p:nvPr>
            <p:ph type="body" sz="quarter" idx="12" hasCustomPrompt="1"/>
          </p:nvPr>
        </p:nvSpPr>
        <p:spPr>
          <a:xfrm>
            <a:off x="685800" y="5229225"/>
            <a:ext cx="4572000" cy="528638"/>
          </a:xfrm>
          <a:prstGeom prst="rect">
            <a:avLst/>
          </a:prstGeom>
        </p:spPr>
        <p:txBody>
          <a:bodyPr lIns="0" tIns="0" rIns="0" bIns="0"/>
          <a:lstStyle>
            <a:lvl1pPr marL="0" indent="0">
              <a:buNone/>
              <a:defRPr sz="1400">
                <a:latin typeface="IBM Plex Sans" panose="020B0503050203000203" pitchFamily="34" charset="0"/>
              </a:defRPr>
            </a:lvl1pPr>
          </a:lstStyle>
          <a:p>
            <a:pPr lvl="0"/>
            <a:r>
              <a:rPr lang="en-US"/>
              <a:t>Presented by:</a:t>
            </a:r>
          </a:p>
        </p:txBody>
      </p:sp>
      <p:sp>
        <p:nvSpPr>
          <p:cNvPr id="17" name="Text Placeholder 16">
            <a:extLst>
              <a:ext uri="{FF2B5EF4-FFF2-40B4-BE49-F238E27FC236}">
                <a16:creationId xmlns:a16="http://schemas.microsoft.com/office/drawing/2014/main" id="{F9382FE1-C91B-BC8A-4743-552AE7819881}"/>
              </a:ext>
            </a:extLst>
          </p:cNvPr>
          <p:cNvSpPr>
            <a:spLocks noGrp="1"/>
          </p:cNvSpPr>
          <p:nvPr>
            <p:ph type="body" sz="quarter" idx="13" hasCustomPrompt="1"/>
          </p:nvPr>
        </p:nvSpPr>
        <p:spPr>
          <a:xfrm>
            <a:off x="685801" y="6072187"/>
            <a:ext cx="4686300" cy="242887"/>
          </a:xfrm>
          <a:prstGeom prst="rect">
            <a:avLst/>
          </a:prstGeom>
        </p:spPr>
        <p:txBody>
          <a:bodyPr lIns="0" tIns="0" rIns="0" bIns="0"/>
          <a:lstStyle>
            <a:lvl1pPr marL="0" indent="0">
              <a:buNone/>
              <a:defRPr sz="1400">
                <a:latin typeface="IBM Plex Mono" panose="020B0509050203000203" pitchFamily="49" charset="77"/>
              </a:defRPr>
            </a:lvl1pPr>
          </a:lstStyle>
          <a:p>
            <a:pPr lvl="0"/>
            <a:r>
              <a:rPr lang="en-US"/>
              <a:t>Date</a:t>
            </a:r>
          </a:p>
        </p:txBody>
      </p:sp>
    </p:spTree>
    <p:extLst>
      <p:ext uri="{BB962C8B-B14F-4D97-AF65-F5344CB8AC3E}">
        <p14:creationId xmlns:p14="http://schemas.microsoft.com/office/powerpoint/2010/main" val="23372433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4325D4D-289E-48C1-B277-2BEB492A7D19}" type="slidenum">
              <a:rPr lang="en-US" smtClean="0"/>
              <a:pPr/>
              <a:t>‹#›</a:t>
            </a:fld>
            <a:endParaRPr lang="en-US"/>
          </a:p>
        </p:txBody>
      </p:sp>
      <p:sp>
        <p:nvSpPr>
          <p:cNvPr id="4" name="Rectangle 3"/>
          <p:cNvSpPr/>
          <p:nvPr userDrawn="1"/>
        </p:nvSpPr>
        <p:spPr>
          <a:xfrm>
            <a:off x="0" y="0"/>
            <a:ext cx="12192000" cy="3733800"/>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FFFFFF"/>
              </a:solidFill>
            </a:endParaRPr>
          </a:p>
        </p:txBody>
      </p:sp>
      <p:sp>
        <p:nvSpPr>
          <p:cNvPr id="5" name="Rectangle 2"/>
          <p:cNvSpPr>
            <a:spLocks noGrp="1" noChangeArrowheads="1"/>
          </p:cNvSpPr>
          <p:nvPr>
            <p:ph type="ctrTitle" hasCustomPrompt="1"/>
          </p:nvPr>
        </p:nvSpPr>
        <p:spPr>
          <a:xfrm>
            <a:off x="609600" y="2743203"/>
            <a:ext cx="8636000" cy="676687"/>
          </a:xfrm>
          <a:noFill/>
        </p:spPr>
        <p:txBody>
          <a:bodyPr/>
          <a:lstStyle>
            <a:lvl1pPr algn="l">
              <a:defRPr sz="2100" b="1">
                <a:solidFill>
                  <a:schemeClr val="bg1"/>
                </a:solidFill>
                <a:latin typeface="Arial"/>
                <a:cs typeface="Arial"/>
              </a:defRPr>
            </a:lvl1pPr>
          </a:lstStyle>
          <a:p>
            <a:r>
              <a:rPr lang="en-US"/>
              <a:t>Click to edit title style</a:t>
            </a:r>
          </a:p>
        </p:txBody>
      </p:sp>
    </p:spTree>
    <p:extLst>
      <p:ext uri="{BB962C8B-B14F-4D97-AF65-F5344CB8AC3E}">
        <p14:creationId xmlns:p14="http://schemas.microsoft.com/office/powerpoint/2010/main" val="11122462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88D750C-60FE-4191-8EAD-D69234DD99BD}" type="datetimeFigureOut">
              <a:rPr lang="en-US" smtClean="0"/>
              <a:t>11/25/2025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202C2F-740A-4842-A6D1-2FC0BDF49250}" type="slidenum">
              <a:rPr lang="en-US" smtClean="0"/>
              <a:t>‹#›</a:t>
            </a:fld>
            <a:endParaRPr lang="en-US"/>
          </a:p>
        </p:txBody>
      </p:sp>
    </p:spTree>
    <p:extLst>
      <p:ext uri="{BB962C8B-B14F-4D97-AF65-F5344CB8AC3E}">
        <p14:creationId xmlns:p14="http://schemas.microsoft.com/office/powerpoint/2010/main" val="154578828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88D750C-60FE-4191-8EAD-D69234DD99BD}" type="datetimeFigureOut">
              <a:rPr lang="en-US" smtClean="0"/>
              <a:t>11/25/2025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E1202C2F-740A-4842-A6D1-2FC0BDF49250}" type="slidenum">
              <a:rPr lang="en-US" smtClean="0"/>
              <a:t>‹#›</a:t>
            </a:fld>
            <a:endParaRPr lang="en-US"/>
          </a:p>
        </p:txBody>
      </p:sp>
    </p:spTree>
    <p:extLst>
      <p:ext uri="{BB962C8B-B14F-4D97-AF65-F5344CB8AC3E}">
        <p14:creationId xmlns:p14="http://schemas.microsoft.com/office/powerpoint/2010/main" val="31197161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588D750C-60FE-4191-8EAD-D69234DD99BD}" type="datetimeFigureOut">
              <a:rPr lang="en-US" smtClean="0"/>
              <a:t>11/25/2025</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1202C2F-740A-4842-A6D1-2FC0BDF49250}" type="slidenum">
              <a:rPr lang="en-US" smtClean="0"/>
              <a:t>‹#›</a:t>
            </a:fld>
            <a:endParaRPr lang="en-US"/>
          </a:p>
        </p:txBody>
      </p:sp>
    </p:spTree>
    <p:extLst>
      <p:ext uri="{BB962C8B-B14F-4D97-AF65-F5344CB8AC3E}">
        <p14:creationId xmlns:p14="http://schemas.microsoft.com/office/powerpoint/2010/main" val="353637733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88D750C-60FE-4191-8EAD-D69234DD99BD}" type="datetimeFigureOut">
              <a:rPr lang="en-US" smtClean="0"/>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202C2F-740A-4842-A6D1-2FC0BDF49250}" type="slidenum">
              <a:rPr lang="en-US" smtClean="0"/>
              <a:t>‹#›</a:t>
            </a:fld>
            <a:endParaRPr lang="en-US"/>
          </a:p>
        </p:txBody>
      </p:sp>
    </p:spTree>
    <p:extLst>
      <p:ext uri="{BB962C8B-B14F-4D97-AF65-F5344CB8AC3E}">
        <p14:creationId xmlns:p14="http://schemas.microsoft.com/office/powerpoint/2010/main" val="427970449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8D750C-60FE-4191-8EAD-D69234DD99BD}"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202C2F-740A-4842-A6D1-2FC0BDF49250}" type="slidenum">
              <a:rPr lang="en-US" smtClean="0"/>
              <a:t>‹#›</a:t>
            </a:fld>
            <a:endParaRPr lang="en-US"/>
          </a:p>
        </p:txBody>
      </p:sp>
    </p:spTree>
    <p:extLst>
      <p:ext uri="{BB962C8B-B14F-4D97-AF65-F5344CB8AC3E}">
        <p14:creationId xmlns:p14="http://schemas.microsoft.com/office/powerpoint/2010/main" val="318697304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8D750C-60FE-4191-8EAD-D69234DD99BD}"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202C2F-740A-4842-A6D1-2FC0BDF49250}" type="slidenum">
              <a:rPr lang="en-US" smtClean="0"/>
              <a:t>‹#›</a:t>
            </a:fld>
            <a:endParaRPr lang="en-US"/>
          </a:p>
        </p:txBody>
      </p:sp>
    </p:spTree>
    <p:extLst>
      <p:ext uri="{BB962C8B-B14F-4D97-AF65-F5344CB8AC3E}">
        <p14:creationId xmlns:p14="http://schemas.microsoft.com/office/powerpoint/2010/main" val="29902710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with Arcs">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4325D4D-289E-48C1-B277-2BEB492A7D19}" type="slidenum">
              <a:rPr lang="en-US" smtClean="0"/>
              <a:pPr/>
              <a:t>‹#›</a:t>
            </a:fld>
            <a:endParaRPr lang="en-US"/>
          </a:p>
        </p:txBody>
      </p:sp>
    </p:spTree>
    <p:extLst>
      <p:ext uri="{BB962C8B-B14F-4D97-AF65-F5344CB8AC3E}">
        <p14:creationId xmlns:p14="http://schemas.microsoft.com/office/powerpoint/2010/main" val="6981847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800" b="0"/>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Slide Number Placeholder 4"/>
          <p:cNvSpPr>
            <a:spLocks noGrp="1"/>
          </p:cNvSpPr>
          <p:nvPr>
            <p:ph type="sldNum" sz="quarter" idx="10"/>
          </p:nvPr>
        </p:nvSpPr>
        <p:spPr/>
        <p:txBody>
          <a:bodyPr/>
          <a:lstStyle/>
          <a:p>
            <a:fld id="{D4325D4D-289E-48C1-B277-2BEB492A7D19}" type="slidenum">
              <a:rPr lang="en-US" smtClean="0"/>
              <a:pPr/>
              <a:t>‹#›</a:t>
            </a:fld>
            <a:endParaRPr lang="en-US"/>
          </a:p>
        </p:txBody>
      </p:sp>
    </p:spTree>
    <p:extLst>
      <p:ext uri="{BB962C8B-B14F-4D97-AF65-F5344CB8AC3E}">
        <p14:creationId xmlns:p14="http://schemas.microsoft.com/office/powerpoint/2010/main" val="33652460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2872" y="3033943"/>
            <a:ext cx="8979343" cy="2250988"/>
          </a:xfrm>
        </p:spPr>
        <p:txBody>
          <a:bodyPr/>
          <a:lstStyle/>
          <a:p>
            <a:r>
              <a:rPr lang="en-US"/>
              <a:t>Click to edit Master title style</a:t>
            </a:r>
          </a:p>
        </p:txBody>
      </p:sp>
    </p:spTree>
    <p:extLst>
      <p:ext uri="{BB962C8B-B14F-4D97-AF65-F5344CB8AC3E}">
        <p14:creationId xmlns:p14="http://schemas.microsoft.com/office/powerpoint/2010/main" val="45166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  solid blue">
    <p:spTree>
      <p:nvGrpSpPr>
        <p:cNvPr id="1" name=""/>
        <p:cNvGrpSpPr/>
        <p:nvPr/>
      </p:nvGrpSpPr>
      <p:grpSpPr>
        <a:xfrm>
          <a:off x="0" y="0"/>
          <a:ext cx="0" cy="0"/>
          <a:chOff x="0" y="0"/>
          <a:chExt cx="0" cy="0"/>
        </a:xfrm>
      </p:grpSpPr>
      <p:sp>
        <p:nvSpPr>
          <p:cNvPr id="2" name="Title 1"/>
          <p:cNvSpPr>
            <a:spLocks noGrp="1"/>
          </p:cNvSpPr>
          <p:nvPr>
            <p:ph type="title"/>
          </p:nvPr>
        </p:nvSpPr>
        <p:spPr>
          <a:xfrm>
            <a:off x="914399" y="2149523"/>
            <a:ext cx="10424160" cy="2250988"/>
          </a:xfrm>
        </p:spPr>
        <p:txBody>
          <a:bodyPr/>
          <a:lstStyle>
            <a:lvl1pPr>
              <a:lnSpc>
                <a:spcPct val="80000"/>
              </a:lnSpc>
              <a:defRPr sz="7200">
                <a:solidFill>
                  <a:schemeClr val="bg1"/>
                </a:solidFill>
              </a:defRPr>
            </a:lvl1pPr>
          </a:lstStyle>
          <a:p>
            <a:r>
              <a:rPr lang="en-US"/>
              <a:t>Click to edit Master title style</a:t>
            </a:r>
          </a:p>
        </p:txBody>
      </p:sp>
      <p:pic>
        <p:nvPicPr>
          <p:cNvPr id="5" name="Picture 4" descr="A picture containing people, beach, water, group&#10;&#10;Description automatically generated">
            <a:extLst>
              <a:ext uri="{FF2B5EF4-FFF2-40B4-BE49-F238E27FC236}">
                <a16:creationId xmlns:a16="http://schemas.microsoft.com/office/drawing/2014/main" id="{F63ACBAF-DC4F-EF46-A95E-B7DB0C8A992A}"/>
              </a:ext>
            </a:extLst>
          </p:cNvPr>
          <p:cNvPicPr>
            <a:picLocks noChangeAspect="1"/>
          </p:cNvPicPr>
          <p:nvPr userDrawn="1"/>
        </p:nvPicPr>
        <p:blipFill rotWithShape="1">
          <a:blip r:embed="rId2" cstate="hq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 y="3"/>
            <a:ext cx="12192001" cy="6862654"/>
          </a:xfrm>
          <a:prstGeom prst="rect">
            <a:avLst/>
          </a:prstGeom>
          <a:solidFill>
            <a:schemeClr val="accent1"/>
          </a:solidFill>
        </p:spPr>
      </p:pic>
      <p:sp>
        <p:nvSpPr>
          <p:cNvPr id="11" name="Rectangle 10">
            <a:extLst>
              <a:ext uri="{FF2B5EF4-FFF2-40B4-BE49-F238E27FC236}">
                <a16:creationId xmlns:a16="http://schemas.microsoft.com/office/drawing/2014/main" id="{E54A6B1D-B9F3-2E4E-A979-3F8B2C47B218}"/>
              </a:ext>
            </a:extLst>
          </p:cNvPr>
          <p:cNvSpPr/>
          <p:nvPr userDrawn="1"/>
        </p:nvSpPr>
        <p:spPr>
          <a:xfrm>
            <a:off x="1524" y="0"/>
            <a:ext cx="12190476" cy="6858000"/>
          </a:xfrm>
          <a:prstGeom prst="rect">
            <a:avLst/>
          </a:prstGeom>
          <a:solidFill>
            <a:srgbClr val="004986">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pic>
        <p:nvPicPr>
          <p:cNvPr id="13" name="Picture 12" descr="A picture containing drawing&#10;&#10;Description automatically generated">
            <a:extLst>
              <a:ext uri="{FF2B5EF4-FFF2-40B4-BE49-F238E27FC236}">
                <a16:creationId xmlns:a16="http://schemas.microsoft.com/office/drawing/2014/main" id="{6C2AFE5C-0D8A-A14C-84E8-FFCE817F8A5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602682" y="6271265"/>
            <a:ext cx="1499182" cy="583015"/>
          </a:xfrm>
          <a:prstGeom prst="rect">
            <a:avLst/>
          </a:prstGeom>
        </p:spPr>
      </p:pic>
    </p:spTree>
    <p:extLst>
      <p:ext uri="{BB962C8B-B14F-4D97-AF65-F5344CB8AC3E}">
        <p14:creationId xmlns:p14="http://schemas.microsoft.com/office/powerpoint/2010/main" val="32107051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photo overla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ECB17A-D462-0C45-981F-595182699B29}"/>
              </a:ext>
            </a:extLst>
          </p:cNvPr>
          <p:cNvSpPr/>
          <p:nvPr userDrawn="1"/>
        </p:nvSpPr>
        <p:spPr>
          <a:xfrm>
            <a:off x="3048" y="0"/>
            <a:ext cx="12188952" cy="6172200"/>
          </a:xfrm>
          <a:prstGeom prst="rect">
            <a:avLst/>
          </a:prstGeom>
          <a:solidFill>
            <a:srgbClr val="004986">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5" name="Rectangle 4">
            <a:extLst>
              <a:ext uri="{FF2B5EF4-FFF2-40B4-BE49-F238E27FC236}">
                <a16:creationId xmlns:a16="http://schemas.microsoft.com/office/drawing/2014/main" id="{0DCB06B1-820F-6E4E-A8CB-1D2D61317C31}"/>
              </a:ext>
            </a:extLst>
          </p:cNvPr>
          <p:cNvSpPr/>
          <p:nvPr userDrawn="1"/>
        </p:nvSpPr>
        <p:spPr>
          <a:xfrm>
            <a:off x="3048" y="6172200"/>
            <a:ext cx="12188952" cy="685800"/>
          </a:xfrm>
          <a:prstGeom prst="rect">
            <a:avLst/>
          </a:prstGeom>
          <a:solidFill>
            <a:schemeClr val="accent1">
              <a:lumMod val="20000"/>
              <a:lumOff val="8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 name="Title 1"/>
          <p:cNvSpPr>
            <a:spLocks noGrp="1"/>
          </p:cNvSpPr>
          <p:nvPr>
            <p:ph type="title"/>
          </p:nvPr>
        </p:nvSpPr>
        <p:spPr>
          <a:xfrm>
            <a:off x="832872" y="3033943"/>
            <a:ext cx="8979343" cy="2250988"/>
          </a:xfrm>
        </p:spPr>
        <p:txBody>
          <a:bodyPr/>
          <a:lstStyle>
            <a:lvl1pPr>
              <a:lnSpc>
                <a:spcPct val="80000"/>
              </a:lnSpc>
              <a:defRPr sz="8000">
                <a:solidFill>
                  <a:schemeClr val="bg1"/>
                </a:solidFill>
              </a:defRPr>
            </a:lvl1pPr>
          </a:lstStyle>
          <a:p>
            <a:r>
              <a:rPr lang="en-US"/>
              <a:t>Click to edit Master title style</a:t>
            </a:r>
          </a:p>
        </p:txBody>
      </p:sp>
      <p:pic>
        <p:nvPicPr>
          <p:cNvPr id="9" name="Picture 8">
            <a:extLst>
              <a:ext uri="{FF2B5EF4-FFF2-40B4-BE49-F238E27FC236}">
                <a16:creationId xmlns:a16="http://schemas.microsoft.com/office/drawing/2014/main" id="{D6594900-56B2-EE45-A682-47856C1816C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689770" y="6279642"/>
            <a:ext cx="1248229" cy="434384"/>
          </a:xfrm>
          <a:prstGeom prst="rect">
            <a:avLst/>
          </a:prstGeom>
        </p:spPr>
      </p:pic>
    </p:spTree>
    <p:extLst>
      <p:ext uri="{BB962C8B-B14F-4D97-AF65-F5344CB8AC3E}">
        <p14:creationId xmlns:p14="http://schemas.microsoft.com/office/powerpoint/2010/main" val="18508518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Slide">
    <p:spTree>
      <p:nvGrpSpPr>
        <p:cNvPr id="1" name=""/>
        <p:cNvGrpSpPr/>
        <p:nvPr/>
      </p:nvGrpSpPr>
      <p:grpSpPr>
        <a:xfrm>
          <a:off x="0" y="0"/>
          <a:ext cx="0" cy="0"/>
          <a:chOff x="0" y="0"/>
          <a:chExt cx="0" cy="0"/>
        </a:xfrm>
      </p:grpSpPr>
      <p:sp>
        <p:nvSpPr>
          <p:cNvPr id="8" name="Text Placeholder 10"/>
          <p:cNvSpPr>
            <a:spLocks noGrp="1"/>
          </p:cNvSpPr>
          <p:nvPr>
            <p:ph type="body" sz="quarter" idx="10"/>
          </p:nvPr>
        </p:nvSpPr>
        <p:spPr>
          <a:xfrm>
            <a:off x="915924" y="1371600"/>
            <a:ext cx="10357104" cy="3468321"/>
          </a:xfrm>
          <a:prstGeom prst="rect">
            <a:avLst/>
          </a:prstGeom>
        </p:spPr>
        <p:txBody>
          <a:bodyPr/>
          <a:lstStyle>
            <a:lvl1pPr>
              <a:spcBef>
                <a:spcPts val="2200"/>
              </a:spcBef>
              <a:defRPr sz="20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74675" indent="-228600">
              <a:buFont typeface="System Font Regular"/>
              <a:buChar char="-"/>
              <a:tabLst/>
              <a:defRPr sz="1800">
                <a:latin typeface="Segoe UI" panose="020B0502040204020203" pitchFamily="34" charset="0"/>
              </a:defRPr>
            </a:lvl2pPr>
          </a:lstStyle>
          <a:p>
            <a:pPr lvl="0"/>
            <a:r>
              <a:rPr lang="en-US"/>
              <a:t>Click to edit Master text styles</a:t>
            </a:r>
          </a:p>
          <a:p>
            <a:pPr lvl="1"/>
            <a:r>
              <a:rPr lang="en-US"/>
              <a:t>Click to edit</a:t>
            </a:r>
          </a:p>
        </p:txBody>
      </p:sp>
      <p:sp>
        <p:nvSpPr>
          <p:cNvPr id="3" name="Title 2">
            <a:extLst>
              <a:ext uri="{FF2B5EF4-FFF2-40B4-BE49-F238E27FC236}">
                <a16:creationId xmlns:a16="http://schemas.microsoft.com/office/drawing/2014/main" id="{635AF3C7-F89E-9B4D-B8B8-15B5FD5A8CE0}"/>
              </a:ext>
            </a:extLst>
          </p:cNvPr>
          <p:cNvSpPr>
            <a:spLocks noGrp="1"/>
          </p:cNvSpPr>
          <p:nvPr>
            <p:ph type="title"/>
          </p:nvPr>
        </p:nvSpPr>
        <p:spPr>
          <a:xfrm>
            <a:off x="915924" y="274320"/>
            <a:ext cx="10360152" cy="731520"/>
          </a:xfrm>
        </p:spPr>
        <p:txBody>
          <a:bodyPr/>
          <a:lstStyle/>
          <a:p>
            <a:r>
              <a:rPr lang="en-US"/>
              <a:t>Click to edit Master title style</a:t>
            </a:r>
          </a:p>
        </p:txBody>
      </p:sp>
      <p:sp>
        <p:nvSpPr>
          <p:cNvPr id="10" name="Content Placeholder 9">
            <a:extLst>
              <a:ext uri="{FF2B5EF4-FFF2-40B4-BE49-F238E27FC236}">
                <a16:creationId xmlns:a16="http://schemas.microsoft.com/office/drawing/2014/main" id="{54B890C1-0660-3E4E-9F66-73C257A41F11}"/>
              </a:ext>
            </a:extLst>
          </p:cNvPr>
          <p:cNvSpPr>
            <a:spLocks noGrp="1"/>
          </p:cNvSpPr>
          <p:nvPr>
            <p:ph sz="quarter" idx="11" hasCustomPrompt="1"/>
          </p:nvPr>
        </p:nvSpPr>
        <p:spPr>
          <a:xfrm>
            <a:off x="915923" y="6273801"/>
            <a:ext cx="4934543" cy="515938"/>
          </a:xfrm>
          <a:prstGeom prst="rect">
            <a:avLst/>
          </a:prstGeom>
        </p:spPr>
        <p:txBody>
          <a:bodyPr anchor="ctr"/>
          <a:lstStyle>
            <a:lvl1pPr marL="0" indent="0">
              <a:buFontTx/>
              <a:buNone/>
              <a:defRPr sz="1000">
                <a:solidFill>
                  <a:schemeClr val="bg1"/>
                </a:solidFill>
                <a:latin typeface="Segoe UI" panose="020B0502040204020203"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Notes, if needed</a:t>
            </a:r>
          </a:p>
        </p:txBody>
      </p:sp>
    </p:spTree>
    <p:extLst>
      <p:ext uri="{BB962C8B-B14F-4D97-AF65-F5344CB8AC3E}">
        <p14:creationId xmlns:p14="http://schemas.microsoft.com/office/powerpoint/2010/main" val="7772297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14pt text">
    <p:spTree>
      <p:nvGrpSpPr>
        <p:cNvPr id="1" name=""/>
        <p:cNvGrpSpPr/>
        <p:nvPr/>
      </p:nvGrpSpPr>
      <p:grpSpPr>
        <a:xfrm>
          <a:off x="0" y="0"/>
          <a:ext cx="0" cy="0"/>
          <a:chOff x="0" y="0"/>
          <a:chExt cx="0" cy="0"/>
        </a:xfrm>
      </p:grpSpPr>
      <p:sp>
        <p:nvSpPr>
          <p:cNvPr id="8" name="Text Placeholder 10"/>
          <p:cNvSpPr>
            <a:spLocks noGrp="1"/>
          </p:cNvSpPr>
          <p:nvPr>
            <p:ph type="body" sz="quarter" idx="10"/>
          </p:nvPr>
        </p:nvSpPr>
        <p:spPr>
          <a:xfrm>
            <a:off x="915924" y="1371600"/>
            <a:ext cx="10357104" cy="3468321"/>
          </a:xfrm>
          <a:prstGeom prst="rect">
            <a:avLst/>
          </a:prstGeom>
        </p:spPr>
        <p:txBody>
          <a:bodyPr/>
          <a:lstStyle>
            <a:lvl1pPr>
              <a:defRPr sz="14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74675" indent="-228600">
              <a:buFont typeface="System Font Regular"/>
              <a:buChar char="-"/>
              <a:tabLst/>
              <a:defRPr sz="1400">
                <a:latin typeface="Segoe UI" panose="020B0502040204020203" pitchFamily="34" charset="0"/>
              </a:defRPr>
            </a:lvl2pPr>
          </a:lstStyle>
          <a:p>
            <a:pPr lvl="0"/>
            <a:r>
              <a:rPr lang="en-US"/>
              <a:t>Click to edit Master text styles</a:t>
            </a:r>
          </a:p>
          <a:p>
            <a:pPr lvl="1"/>
            <a:r>
              <a:rPr lang="en-US"/>
              <a:t>Click to edit</a:t>
            </a:r>
          </a:p>
        </p:txBody>
      </p:sp>
      <p:sp>
        <p:nvSpPr>
          <p:cNvPr id="3" name="Title 2">
            <a:extLst>
              <a:ext uri="{FF2B5EF4-FFF2-40B4-BE49-F238E27FC236}">
                <a16:creationId xmlns:a16="http://schemas.microsoft.com/office/drawing/2014/main" id="{635AF3C7-F89E-9B4D-B8B8-15B5FD5A8CE0}"/>
              </a:ext>
            </a:extLst>
          </p:cNvPr>
          <p:cNvSpPr>
            <a:spLocks noGrp="1"/>
          </p:cNvSpPr>
          <p:nvPr>
            <p:ph type="title"/>
          </p:nvPr>
        </p:nvSpPr>
        <p:spPr>
          <a:xfrm>
            <a:off x="915924" y="274320"/>
            <a:ext cx="10360152" cy="731520"/>
          </a:xfrm>
        </p:spPr>
        <p:txBody>
          <a:bodyPr/>
          <a:lstStyle/>
          <a:p>
            <a:r>
              <a:rPr lang="en-US"/>
              <a:t>Click to edit Master title style</a:t>
            </a:r>
          </a:p>
        </p:txBody>
      </p:sp>
      <p:sp>
        <p:nvSpPr>
          <p:cNvPr id="10" name="Content Placeholder 9">
            <a:extLst>
              <a:ext uri="{FF2B5EF4-FFF2-40B4-BE49-F238E27FC236}">
                <a16:creationId xmlns:a16="http://schemas.microsoft.com/office/drawing/2014/main" id="{54B890C1-0660-3E4E-9F66-73C257A41F11}"/>
              </a:ext>
            </a:extLst>
          </p:cNvPr>
          <p:cNvSpPr>
            <a:spLocks noGrp="1"/>
          </p:cNvSpPr>
          <p:nvPr>
            <p:ph sz="quarter" idx="11" hasCustomPrompt="1"/>
          </p:nvPr>
        </p:nvSpPr>
        <p:spPr>
          <a:xfrm>
            <a:off x="915923" y="6273801"/>
            <a:ext cx="4934543" cy="515938"/>
          </a:xfrm>
          <a:prstGeom prst="rect">
            <a:avLst/>
          </a:prstGeom>
        </p:spPr>
        <p:txBody>
          <a:bodyPr anchor="ctr"/>
          <a:lstStyle>
            <a:lvl1pPr marL="0" indent="0">
              <a:buFontTx/>
              <a:buNone/>
              <a:defRPr sz="1000">
                <a:solidFill>
                  <a:schemeClr val="bg1"/>
                </a:solidFill>
                <a:latin typeface="Segoe UI" panose="020B0502040204020203"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Notes, if needed</a:t>
            </a:r>
          </a:p>
        </p:txBody>
      </p:sp>
    </p:spTree>
    <p:extLst>
      <p:ext uri="{BB962C8B-B14F-4D97-AF65-F5344CB8AC3E}">
        <p14:creationId xmlns:p14="http://schemas.microsoft.com/office/powerpoint/2010/main" val="3943495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Content Placeholder 9">
            <a:extLst>
              <a:ext uri="{FF2B5EF4-FFF2-40B4-BE49-F238E27FC236}">
                <a16:creationId xmlns:a16="http://schemas.microsoft.com/office/drawing/2014/main" id="{ACA459E6-FA5E-0E46-8365-3F3325CFB1E8}"/>
              </a:ext>
            </a:extLst>
          </p:cNvPr>
          <p:cNvSpPr>
            <a:spLocks noGrp="1"/>
          </p:cNvSpPr>
          <p:nvPr>
            <p:ph sz="quarter" idx="11" hasCustomPrompt="1"/>
          </p:nvPr>
        </p:nvSpPr>
        <p:spPr>
          <a:xfrm>
            <a:off x="915923" y="6273801"/>
            <a:ext cx="4934543" cy="515938"/>
          </a:xfrm>
          <a:prstGeom prst="rect">
            <a:avLst/>
          </a:prstGeom>
        </p:spPr>
        <p:txBody>
          <a:bodyPr anchor="ctr"/>
          <a:lstStyle>
            <a:lvl1pPr marL="0" indent="0">
              <a:buFontTx/>
              <a:buNone/>
              <a:defRPr sz="1000">
                <a:solidFill>
                  <a:schemeClr val="bg1"/>
                </a:solidFill>
                <a:latin typeface="Segoe UI" panose="020B0502040204020203"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Notes, if needed</a:t>
            </a:r>
          </a:p>
        </p:txBody>
      </p:sp>
      <p:sp>
        <p:nvSpPr>
          <p:cNvPr id="5" name="Title 4">
            <a:extLst>
              <a:ext uri="{FF2B5EF4-FFF2-40B4-BE49-F238E27FC236}">
                <a16:creationId xmlns:a16="http://schemas.microsoft.com/office/drawing/2014/main" id="{0EF138EE-0540-AE43-8538-14008E73F15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849514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BB38B93B-4B89-8B4D-AC62-143A23BAFE05}"/>
              </a:ext>
            </a:extLst>
          </p:cNvPr>
          <p:cNvSpPr>
            <a:spLocks noGrp="1"/>
          </p:cNvSpPr>
          <p:nvPr>
            <p:ph type="pic" sz="quarter" idx="10"/>
          </p:nvPr>
        </p:nvSpPr>
        <p:spPr>
          <a:xfrm>
            <a:off x="928256" y="1399309"/>
            <a:ext cx="4322618" cy="3463636"/>
          </a:xfrm>
          <a:prstGeom prst="rect">
            <a:avLst/>
          </a:prstGeom>
          <a:solidFill>
            <a:schemeClr val="bg1">
              <a:lumMod val="95000"/>
            </a:schemeClr>
          </a:solidFill>
        </p:spPr>
        <p:txBody>
          <a:bodyPr/>
          <a:lstStyle>
            <a:lvl1pPr>
              <a:defRPr>
                <a:latin typeface="Segoe UI" panose="020B0502040204020203" pitchFamily="34" charset="0"/>
              </a:defRPr>
            </a:lvl1pPr>
          </a:lstStyle>
          <a:p>
            <a:endParaRPr lang="en-US"/>
          </a:p>
        </p:txBody>
      </p:sp>
      <p:sp>
        <p:nvSpPr>
          <p:cNvPr id="3" name="Title 2">
            <a:extLst>
              <a:ext uri="{FF2B5EF4-FFF2-40B4-BE49-F238E27FC236}">
                <a16:creationId xmlns:a16="http://schemas.microsoft.com/office/drawing/2014/main" id="{9C9A5F9B-A8CF-1541-BA08-C617F2E3D79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59557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15" name="Google Shape;10;p1">
            <a:extLst>
              <a:ext uri="{FF2B5EF4-FFF2-40B4-BE49-F238E27FC236}">
                <a16:creationId xmlns:a16="http://schemas.microsoft.com/office/drawing/2014/main" id="{846BECD9-B6CB-90BD-7D9A-D37207B5739D}"/>
              </a:ext>
            </a:extLst>
          </p:cNvPr>
          <p:cNvCxnSpPr>
            <a:cxnSpLocks/>
          </p:cNvCxnSpPr>
          <p:nvPr userDrawn="1"/>
        </p:nvCxnSpPr>
        <p:spPr>
          <a:xfrm>
            <a:off x="685800" y="507096"/>
            <a:ext cx="10820400" cy="0"/>
          </a:xfrm>
          <a:prstGeom prst="straightConnector1">
            <a:avLst/>
          </a:prstGeom>
          <a:noFill/>
          <a:ln w="9525" cap="flat" cmpd="sng">
            <a:solidFill>
              <a:schemeClr val="bg2">
                <a:lumMod val="75000"/>
              </a:schemeClr>
            </a:solidFill>
            <a:prstDash val="solid"/>
            <a:round/>
            <a:headEnd type="none" w="med" len="med"/>
            <a:tailEnd type="none" w="med" len="med"/>
          </a:ln>
        </p:spPr>
      </p:cxnSp>
      <p:sp>
        <p:nvSpPr>
          <p:cNvPr id="3" name="Footer Placeholder 1">
            <a:extLst>
              <a:ext uri="{FF2B5EF4-FFF2-40B4-BE49-F238E27FC236}">
                <a16:creationId xmlns:a16="http://schemas.microsoft.com/office/drawing/2014/main" id="{A1863611-8B30-5DBE-9D17-B0ABA2E1FDEE}"/>
              </a:ext>
            </a:extLst>
          </p:cNvPr>
          <p:cNvSpPr>
            <a:spLocks noGrp="1"/>
          </p:cNvSpPr>
          <p:nvPr>
            <p:ph type="ftr" sz="quarter" idx="3"/>
          </p:nvPr>
        </p:nvSpPr>
        <p:spPr>
          <a:xfrm>
            <a:off x="614680" y="250191"/>
            <a:ext cx="4114800" cy="217170"/>
          </a:xfrm>
          <a:prstGeom prst="rect">
            <a:avLst/>
          </a:prstGeom>
        </p:spPr>
        <p:txBody>
          <a:bodyPr vert="horz" lIns="91440" tIns="45720" rIns="91440" bIns="45720" rtlCol="0" anchor="ctr"/>
          <a:lstStyle>
            <a:lvl1pPr algn="l">
              <a:defRPr sz="700">
                <a:solidFill>
                  <a:schemeClr val="tx1"/>
                </a:solidFill>
                <a:latin typeface="IBM Plex Mono" panose="020B0509050203000203" pitchFamily="49" charset="77"/>
              </a:defRPr>
            </a:lvl1pPr>
          </a:lstStyle>
          <a:p>
            <a:r>
              <a:rPr lang="en-US"/>
              <a:t>NDCC Steering Committee Meeting; January 28, 2025</a:t>
            </a:r>
          </a:p>
        </p:txBody>
      </p:sp>
      <p:sp>
        <p:nvSpPr>
          <p:cNvPr id="6" name="Text Placeholder 11">
            <a:extLst>
              <a:ext uri="{FF2B5EF4-FFF2-40B4-BE49-F238E27FC236}">
                <a16:creationId xmlns:a16="http://schemas.microsoft.com/office/drawing/2014/main" id="{ED1E8349-2824-1C9C-E0FC-8EBE00F70A52}"/>
              </a:ext>
            </a:extLst>
          </p:cNvPr>
          <p:cNvSpPr>
            <a:spLocks noGrp="1"/>
          </p:cNvSpPr>
          <p:nvPr>
            <p:ph type="body" sz="quarter" idx="13"/>
          </p:nvPr>
        </p:nvSpPr>
        <p:spPr>
          <a:xfrm>
            <a:off x="695325" y="741363"/>
            <a:ext cx="7915275" cy="828675"/>
          </a:xfrm>
          <a:prstGeom prst="rect">
            <a:avLst/>
          </a:prstGeom>
        </p:spPr>
        <p:txBody>
          <a:bodyPr lIns="0" tIns="0" rIns="0" bIns="0"/>
          <a:lstStyle>
            <a:lvl1pPr marL="0" indent="0">
              <a:lnSpc>
                <a:spcPts val="2880"/>
              </a:lnSpc>
              <a:buNone/>
              <a:defRPr sz="2800">
                <a:latin typeface="IBM Plex Serif" panose="02060503050406000203" pitchFamily="18" charset="77"/>
              </a:defRPr>
            </a:lvl1pPr>
            <a:lvl2pPr marL="457200" indent="0">
              <a:buNone/>
              <a:defRPr/>
            </a:lvl2pPr>
            <a:lvl3pPr marL="914400" indent="0">
              <a:buNone/>
              <a:defRPr/>
            </a:lvl3pPr>
            <a:lvl4pPr marL="1371600" indent="0">
              <a:buNone/>
              <a:defRPr/>
            </a:lvl4pPr>
            <a:lvl5pPr marL="1828800" indent="0">
              <a:buNone/>
              <a:defRPr/>
            </a:lvl5pPr>
          </a:lstStyle>
          <a:p>
            <a:pPr lvl="0"/>
            <a:endParaRPr lang="en-US"/>
          </a:p>
        </p:txBody>
      </p:sp>
      <p:sp>
        <p:nvSpPr>
          <p:cNvPr id="7" name="Slide Number Placeholder 3">
            <a:extLst>
              <a:ext uri="{FF2B5EF4-FFF2-40B4-BE49-F238E27FC236}">
                <a16:creationId xmlns:a16="http://schemas.microsoft.com/office/drawing/2014/main" id="{E39E37F9-5DE1-280E-8F91-BE01060E1634}"/>
              </a:ext>
            </a:extLst>
          </p:cNvPr>
          <p:cNvSpPr>
            <a:spLocks noGrp="1"/>
          </p:cNvSpPr>
          <p:nvPr>
            <p:ph type="sldNum" sz="quarter" idx="12"/>
          </p:nvPr>
        </p:nvSpPr>
        <p:spPr>
          <a:xfrm>
            <a:off x="10145247" y="240394"/>
            <a:ext cx="863600" cy="365125"/>
          </a:xfrm>
          <a:prstGeom prst="rect">
            <a:avLst/>
          </a:prstGeom>
        </p:spPr>
        <p:txBody>
          <a:bodyPr/>
          <a:lstStyle>
            <a:lvl1pPr>
              <a:defRPr sz="800" b="1">
                <a:latin typeface="IBM Plex Mono" panose="020B0509050203000203" pitchFamily="49" charset="77"/>
              </a:defRPr>
            </a:lvl1pPr>
          </a:lstStyle>
          <a:p>
            <a:pPr algn="r"/>
            <a:fld id="{E8EC07DC-9122-6741-910E-23307F675ECC}" type="slidenum">
              <a:rPr lang="en-US" smtClean="0"/>
              <a:pPr algn="r"/>
              <a:t>‹#›</a:t>
            </a:fld>
            <a:r>
              <a:rPr lang="en-US"/>
              <a:t> </a:t>
            </a:r>
            <a:r>
              <a:rPr lang="en-US" b="0"/>
              <a:t>| </a:t>
            </a:r>
          </a:p>
        </p:txBody>
      </p:sp>
      <p:pic>
        <p:nvPicPr>
          <p:cNvPr id="9" name="Graphic 8">
            <a:extLst>
              <a:ext uri="{FF2B5EF4-FFF2-40B4-BE49-F238E27FC236}">
                <a16:creationId xmlns:a16="http://schemas.microsoft.com/office/drawing/2014/main" id="{9574D1EE-70CE-3B3C-E8F5-9DB7F1734B0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90071" y="300038"/>
            <a:ext cx="516130" cy="80962"/>
          </a:xfrm>
          <a:prstGeom prst="rect">
            <a:avLst/>
          </a:prstGeom>
        </p:spPr>
      </p:pic>
    </p:spTree>
    <p:extLst>
      <p:ext uri="{BB962C8B-B14F-4D97-AF65-F5344CB8AC3E}">
        <p14:creationId xmlns:p14="http://schemas.microsoft.com/office/powerpoint/2010/main" val="4536282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3936" userDrawn="1">
          <p15:clr>
            <a:srgbClr val="FBAE40"/>
          </p15:clr>
        </p15:guide>
        <p15:guide id="4" pos="4040" userDrawn="1">
          <p15:clr>
            <a:srgbClr val="FBAE40"/>
          </p15:clr>
        </p15:guide>
        <p15:guide id="5" pos="432" userDrawn="1">
          <p15:clr>
            <a:srgbClr val="FBAE40"/>
          </p15:clr>
        </p15:guide>
        <p15:guide id="6" pos="4140" userDrawn="1">
          <p15:clr>
            <a:srgbClr val="FBAE40"/>
          </p15:clr>
        </p15:guide>
        <p15:guide id="7" pos="7248" userDrawn="1">
          <p15:clr>
            <a:srgbClr val="FBAE40"/>
          </p15:clr>
        </p15:guide>
        <p15:guide id="8" orient="horz" pos="2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amp; Content with Yellow">
    <p:spTree>
      <p:nvGrpSpPr>
        <p:cNvPr id="1" name=""/>
        <p:cNvGrpSpPr/>
        <p:nvPr/>
      </p:nvGrpSpPr>
      <p:grpSpPr>
        <a:xfrm>
          <a:off x="0" y="0"/>
          <a:ext cx="0" cy="0"/>
          <a:chOff x="0" y="0"/>
          <a:chExt cx="0" cy="0"/>
        </a:xfrm>
      </p:grpSpPr>
      <p:sp>
        <p:nvSpPr>
          <p:cNvPr id="8" name="Text Placeholder 10"/>
          <p:cNvSpPr>
            <a:spLocks noGrp="1"/>
          </p:cNvSpPr>
          <p:nvPr>
            <p:ph type="body" sz="quarter" idx="10"/>
          </p:nvPr>
        </p:nvSpPr>
        <p:spPr>
          <a:xfrm>
            <a:off x="895928" y="1750190"/>
            <a:ext cx="7054271" cy="3468321"/>
          </a:xfrm>
          <a:prstGeom prst="rect">
            <a:avLst/>
          </a:prstGeom>
        </p:spPr>
        <p:txBody>
          <a:bodyPr/>
          <a:lstStyle>
            <a:lvl1pPr marL="0" indent="0">
              <a:buNone/>
              <a:defRPr sz="2400" b="0" i="0">
                <a:solidFill>
                  <a:schemeClr val="tx1"/>
                </a:solidFill>
                <a:latin typeface="Segoe UI" panose="020B0502040204020203" pitchFamily="34" charset="0"/>
                <a:ea typeface="Avenir Medium" charset="0"/>
                <a:cs typeface="Avenir Medium" charset="0"/>
              </a:defRPr>
            </a:lvl1pPr>
            <a:lvl2pPr>
              <a:defRPr>
                <a:latin typeface="Segoe UI" panose="020B0502040204020203" pitchFamily="34" charset="0"/>
              </a:defRPr>
            </a:lvl2pPr>
          </a:lstStyle>
          <a:p>
            <a:pPr lvl="0"/>
            <a:r>
              <a:rPr lang="en-US"/>
              <a:t>Click to edit Master text styles</a:t>
            </a:r>
          </a:p>
          <a:p>
            <a:pPr lvl="1"/>
            <a:r>
              <a:rPr lang="en-US"/>
              <a:t>Click to add</a:t>
            </a:r>
          </a:p>
        </p:txBody>
      </p:sp>
      <p:sp>
        <p:nvSpPr>
          <p:cNvPr id="2" name="Title 1">
            <a:extLst>
              <a:ext uri="{FF2B5EF4-FFF2-40B4-BE49-F238E27FC236}">
                <a16:creationId xmlns:a16="http://schemas.microsoft.com/office/drawing/2014/main" id="{0621DA85-2908-C341-8C0E-865BBE0243CA}"/>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DA04B1F3-9F3F-FB4B-A1A7-FDACDD76B4FB}"/>
              </a:ext>
            </a:extLst>
          </p:cNvPr>
          <p:cNvSpPr>
            <a:spLocks noGrp="1"/>
          </p:cNvSpPr>
          <p:nvPr>
            <p:ph type="body" sz="quarter" idx="11"/>
          </p:nvPr>
        </p:nvSpPr>
        <p:spPr>
          <a:xfrm>
            <a:off x="895350" y="1225930"/>
            <a:ext cx="5978525" cy="274320"/>
          </a:xfrm>
          <a:prstGeom prst="rect">
            <a:avLst/>
          </a:prstGeom>
          <a:solidFill>
            <a:srgbClr val="FFDA66"/>
          </a:solidFill>
        </p:spPr>
        <p:txBody>
          <a:bodyPr anchor="ctr" anchorCtr="0"/>
          <a:lstStyle>
            <a:lvl1pPr marL="0" indent="0">
              <a:buNone/>
              <a:defRPr sz="1350" b="1">
                <a:solidFill>
                  <a:srgbClr val="004986"/>
                </a:solidFill>
                <a:latin typeface="Segoe UI" panose="020B0502040204020203" pitchFamily="34" charset="0"/>
              </a:defRPr>
            </a:lvl1pPr>
            <a:lvl2pPr marL="457200" indent="0">
              <a:buNone/>
              <a:defRPr sz="1350" b="1">
                <a:solidFill>
                  <a:srgbClr val="004986"/>
                </a:solidFill>
              </a:defRPr>
            </a:lvl2pPr>
            <a:lvl3pPr marL="914400" indent="0">
              <a:buNone/>
              <a:defRPr sz="1350" b="1">
                <a:solidFill>
                  <a:srgbClr val="004986"/>
                </a:solidFill>
              </a:defRPr>
            </a:lvl3pPr>
            <a:lvl4pPr marL="1371600" indent="0">
              <a:buNone/>
              <a:defRPr sz="1350" b="1">
                <a:solidFill>
                  <a:srgbClr val="004986"/>
                </a:solidFill>
              </a:defRPr>
            </a:lvl4pPr>
            <a:lvl5pPr marL="1828800" indent="0">
              <a:buNone/>
              <a:defRPr sz="1350" b="1">
                <a:solidFill>
                  <a:srgbClr val="004986"/>
                </a:solidFill>
              </a:defRPr>
            </a:lvl5pPr>
          </a:lstStyle>
          <a:p>
            <a:pPr lvl="0"/>
            <a:r>
              <a:rPr lang="en-US"/>
              <a:t>Click to edit Master text styles</a:t>
            </a:r>
          </a:p>
        </p:txBody>
      </p:sp>
    </p:spTree>
    <p:extLst>
      <p:ext uri="{BB962C8B-B14F-4D97-AF65-F5344CB8AC3E}">
        <p14:creationId xmlns:p14="http://schemas.microsoft.com/office/powerpoint/2010/main" val="33031607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04452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  solid blue">
    <p:spTree>
      <p:nvGrpSpPr>
        <p:cNvPr id="1" name=""/>
        <p:cNvGrpSpPr/>
        <p:nvPr/>
      </p:nvGrpSpPr>
      <p:grpSpPr>
        <a:xfrm>
          <a:off x="0" y="0"/>
          <a:ext cx="0" cy="0"/>
          <a:chOff x="0" y="0"/>
          <a:chExt cx="0" cy="0"/>
        </a:xfrm>
      </p:grpSpPr>
      <p:sp>
        <p:nvSpPr>
          <p:cNvPr id="2" name="Title 1"/>
          <p:cNvSpPr>
            <a:spLocks noGrp="1"/>
          </p:cNvSpPr>
          <p:nvPr>
            <p:ph type="title"/>
          </p:nvPr>
        </p:nvSpPr>
        <p:spPr>
          <a:xfrm>
            <a:off x="914399" y="2149523"/>
            <a:ext cx="10424160" cy="2250988"/>
          </a:xfrm>
        </p:spPr>
        <p:txBody>
          <a:bodyPr/>
          <a:lstStyle>
            <a:lvl1pPr>
              <a:lnSpc>
                <a:spcPct val="80000"/>
              </a:lnSpc>
              <a:defRPr sz="7200">
                <a:solidFill>
                  <a:schemeClr val="bg1"/>
                </a:solidFill>
              </a:defRPr>
            </a:lvl1pPr>
          </a:lstStyle>
          <a:p>
            <a:r>
              <a:rPr lang="en-US"/>
              <a:t>Click to edit Master title style</a:t>
            </a:r>
          </a:p>
        </p:txBody>
      </p:sp>
      <p:pic>
        <p:nvPicPr>
          <p:cNvPr id="5" name="Picture 4" descr="A picture containing people, beach, water, group&#10;&#10;Description automatically generated">
            <a:extLst>
              <a:ext uri="{FF2B5EF4-FFF2-40B4-BE49-F238E27FC236}">
                <a16:creationId xmlns:a16="http://schemas.microsoft.com/office/drawing/2014/main" id="{F63ACBAF-DC4F-EF46-A95E-B7DB0C8A992A}"/>
              </a:ext>
            </a:extLst>
          </p:cNvPr>
          <p:cNvPicPr>
            <a:picLocks noChangeAspect="1"/>
          </p:cNvPicPr>
          <p:nvPr userDrawn="1"/>
        </p:nvPicPr>
        <p:blipFill rotWithShape="1">
          <a:blip r:embed="rId2" cstate="hq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 y="3"/>
            <a:ext cx="12192001" cy="6862654"/>
          </a:xfrm>
          <a:prstGeom prst="rect">
            <a:avLst/>
          </a:prstGeom>
          <a:solidFill>
            <a:schemeClr val="accent1"/>
          </a:solidFill>
        </p:spPr>
      </p:pic>
      <p:sp>
        <p:nvSpPr>
          <p:cNvPr id="11" name="Rectangle 10">
            <a:extLst>
              <a:ext uri="{FF2B5EF4-FFF2-40B4-BE49-F238E27FC236}">
                <a16:creationId xmlns:a16="http://schemas.microsoft.com/office/drawing/2014/main" id="{E54A6B1D-B9F3-2E4E-A979-3F8B2C47B218}"/>
              </a:ext>
            </a:extLst>
          </p:cNvPr>
          <p:cNvSpPr/>
          <p:nvPr userDrawn="1"/>
        </p:nvSpPr>
        <p:spPr>
          <a:xfrm>
            <a:off x="1524" y="0"/>
            <a:ext cx="12190476" cy="6858000"/>
          </a:xfrm>
          <a:prstGeom prst="rect">
            <a:avLst/>
          </a:prstGeom>
          <a:solidFill>
            <a:srgbClr val="004986">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pic>
        <p:nvPicPr>
          <p:cNvPr id="13" name="Picture 12" descr="A picture containing drawing&#10;&#10;Description automatically generated">
            <a:extLst>
              <a:ext uri="{FF2B5EF4-FFF2-40B4-BE49-F238E27FC236}">
                <a16:creationId xmlns:a16="http://schemas.microsoft.com/office/drawing/2014/main" id="{6C2AFE5C-0D8A-A14C-84E8-FFCE817F8A5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602682" y="6271265"/>
            <a:ext cx="1499182" cy="583015"/>
          </a:xfrm>
          <a:prstGeom prst="rect">
            <a:avLst/>
          </a:prstGeom>
        </p:spPr>
      </p:pic>
    </p:spTree>
    <p:extLst>
      <p:ext uri="{BB962C8B-B14F-4D97-AF65-F5344CB8AC3E}">
        <p14:creationId xmlns:p14="http://schemas.microsoft.com/office/powerpoint/2010/main" val="19281145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photo overla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ECB17A-D462-0C45-981F-595182699B29}"/>
              </a:ext>
            </a:extLst>
          </p:cNvPr>
          <p:cNvSpPr/>
          <p:nvPr userDrawn="1"/>
        </p:nvSpPr>
        <p:spPr>
          <a:xfrm>
            <a:off x="3048" y="0"/>
            <a:ext cx="12188952" cy="6172200"/>
          </a:xfrm>
          <a:prstGeom prst="rect">
            <a:avLst/>
          </a:prstGeom>
          <a:solidFill>
            <a:srgbClr val="004986">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5" name="Rectangle 4">
            <a:extLst>
              <a:ext uri="{FF2B5EF4-FFF2-40B4-BE49-F238E27FC236}">
                <a16:creationId xmlns:a16="http://schemas.microsoft.com/office/drawing/2014/main" id="{0DCB06B1-820F-6E4E-A8CB-1D2D61317C31}"/>
              </a:ext>
            </a:extLst>
          </p:cNvPr>
          <p:cNvSpPr/>
          <p:nvPr userDrawn="1"/>
        </p:nvSpPr>
        <p:spPr>
          <a:xfrm>
            <a:off x="3048" y="6172200"/>
            <a:ext cx="12188952" cy="685800"/>
          </a:xfrm>
          <a:prstGeom prst="rect">
            <a:avLst/>
          </a:prstGeom>
          <a:solidFill>
            <a:schemeClr val="accent1">
              <a:lumMod val="20000"/>
              <a:lumOff val="8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 name="Title 1"/>
          <p:cNvSpPr>
            <a:spLocks noGrp="1"/>
          </p:cNvSpPr>
          <p:nvPr>
            <p:ph type="title"/>
          </p:nvPr>
        </p:nvSpPr>
        <p:spPr>
          <a:xfrm>
            <a:off x="832872" y="3033943"/>
            <a:ext cx="8979343" cy="2250988"/>
          </a:xfrm>
        </p:spPr>
        <p:txBody>
          <a:bodyPr/>
          <a:lstStyle>
            <a:lvl1pPr>
              <a:lnSpc>
                <a:spcPct val="80000"/>
              </a:lnSpc>
              <a:defRPr sz="8000">
                <a:solidFill>
                  <a:schemeClr val="bg1"/>
                </a:solidFill>
              </a:defRPr>
            </a:lvl1pPr>
          </a:lstStyle>
          <a:p>
            <a:r>
              <a:rPr lang="en-US"/>
              <a:t>Click to edit Master title style</a:t>
            </a:r>
          </a:p>
        </p:txBody>
      </p:sp>
      <p:pic>
        <p:nvPicPr>
          <p:cNvPr id="9" name="Picture 8">
            <a:extLst>
              <a:ext uri="{FF2B5EF4-FFF2-40B4-BE49-F238E27FC236}">
                <a16:creationId xmlns:a16="http://schemas.microsoft.com/office/drawing/2014/main" id="{D6594900-56B2-EE45-A682-47856C1816C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689770" y="6279642"/>
            <a:ext cx="1248229" cy="434384"/>
          </a:xfrm>
          <a:prstGeom prst="rect">
            <a:avLst/>
          </a:prstGeom>
        </p:spPr>
      </p:pic>
    </p:spTree>
    <p:extLst>
      <p:ext uri="{BB962C8B-B14F-4D97-AF65-F5344CB8AC3E}">
        <p14:creationId xmlns:p14="http://schemas.microsoft.com/office/powerpoint/2010/main" val="41773043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Slide">
    <p:spTree>
      <p:nvGrpSpPr>
        <p:cNvPr id="1" name=""/>
        <p:cNvGrpSpPr/>
        <p:nvPr/>
      </p:nvGrpSpPr>
      <p:grpSpPr>
        <a:xfrm>
          <a:off x="0" y="0"/>
          <a:ext cx="0" cy="0"/>
          <a:chOff x="0" y="0"/>
          <a:chExt cx="0" cy="0"/>
        </a:xfrm>
      </p:grpSpPr>
      <p:sp>
        <p:nvSpPr>
          <p:cNvPr id="8" name="Text Placeholder 10"/>
          <p:cNvSpPr>
            <a:spLocks noGrp="1"/>
          </p:cNvSpPr>
          <p:nvPr>
            <p:ph type="body" sz="quarter" idx="10"/>
          </p:nvPr>
        </p:nvSpPr>
        <p:spPr>
          <a:xfrm>
            <a:off x="915924" y="1371600"/>
            <a:ext cx="10357104" cy="3468321"/>
          </a:xfrm>
          <a:prstGeom prst="rect">
            <a:avLst/>
          </a:prstGeom>
        </p:spPr>
        <p:txBody>
          <a:bodyPr/>
          <a:lstStyle>
            <a:lvl1pPr>
              <a:spcBef>
                <a:spcPts val="2200"/>
              </a:spcBef>
              <a:defRPr sz="20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74675" indent="-228600">
              <a:buFont typeface="System Font Regular"/>
              <a:buChar char="-"/>
              <a:tabLst/>
              <a:defRPr sz="1800">
                <a:latin typeface="Segoe UI" panose="020B0502040204020203" pitchFamily="34" charset="0"/>
              </a:defRPr>
            </a:lvl2pPr>
          </a:lstStyle>
          <a:p>
            <a:pPr lvl="0"/>
            <a:r>
              <a:rPr lang="en-US"/>
              <a:t>Click to edit Master text styles</a:t>
            </a:r>
          </a:p>
          <a:p>
            <a:pPr lvl="1"/>
            <a:r>
              <a:rPr lang="en-US"/>
              <a:t>Click to edit</a:t>
            </a:r>
          </a:p>
        </p:txBody>
      </p:sp>
      <p:sp>
        <p:nvSpPr>
          <p:cNvPr id="3" name="Title 2">
            <a:extLst>
              <a:ext uri="{FF2B5EF4-FFF2-40B4-BE49-F238E27FC236}">
                <a16:creationId xmlns:a16="http://schemas.microsoft.com/office/drawing/2014/main" id="{635AF3C7-F89E-9B4D-B8B8-15B5FD5A8CE0}"/>
              </a:ext>
            </a:extLst>
          </p:cNvPr>
          <p:cNvSpPr>
            <a:spLocks noGrp="1"/>
          </p:cNvSpPr>
          <p:nvPr>
            <p:ph type="title"/>
          </p:nvPr>
        </p:nvSpPr>
        <p:spPr>
          <a:xfrm>
            <a:off x="915924" y="274320"/>
            <a:ext cx="10360152" cy="731520"/>
          </a:xfrm>
        </p:spPr>
        <p:txBody>
          <a:bodyPr/>
          <a:lstStyle/>
          <a:p>
            <a:r>
              <a:rPr lang="en-US"/>
              <a:t>Click to edit Master title style</a:t>
            </a:r>
          </a:p>
        </p:txBody>
      </p:sp>
      <p:sp>
        <p:nvSpPr>
          <p:cNvPr id="10" name="Content Placeholder 9">
            <a:extLst>
              <a:ext uri="{FF2B5EF4-FFF2-40B4-BE49-F238E27FC236}">
                <a16:creationId xmlns:a16="http://schemas.microsoft.com/office/drawing/2014/main" id="{54B890C1-0660-3E4E-9F66-73C257A41F11}"/>
              </a:ext>
            </a:extLst>
          </p:cNvPr>
          <p:cNvSpPr>
            <a:spLocks noGrp="1"/>
          </p:cNvSpPr>
          <p:nvPr>
            <p:ph sz="quarter" idx="11" hasCustomPrompt="1"/>
          </p:nvPr>
        </p:nvSpPr>
        <p:spPr>
          <a:xfrm>
            <a:off x="915923" y="6273801"/>
            <a:ext cx="4934543" cy="515938"/>
          </a:xfrm>
          <a:prstGeom prst="rect">
            <a:avLst/>
          </a:prstGeom>
        </p:spPr>
        <p:txBody>
          <a:bodyPr anchor="ctr"/>
          <a:lstStyle>
            <a:lvl1pPr marL="0" indent="0">
              <a:buFontTx/>
              <a:buNone/>
              <a:defRPr sz="1000">
                <a:solidFill>
                  <a:schemeClr val="bg1"/>
                </a:solidFill>
                <a:latin typeface="Segoe UI" panose="020B0502040204020203"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Notes, if needed</a:t>
            </a:r>
          </a:p>
        </p:txBody>
      </p:sp>
    </p:spTree>
    <p:extLst>
      <p:ext uri="{BB962C8B-B14F-4D97-AF65-F5344CB8AC3E}">
        <p14:creationId xmlns:p14="http://schemas.microsoft.com/office/powerpoint/2010/main" val="13880799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14pt text">
    <p:spTree>
      <p:nvGrpSpPr>
        <p:cNvPr id="1" name=""/>
        <p:cNvGrpSpPr/>
        <p:nvPr/>
      </p:nvGrpSpPr>
      <p:grpSpPr>
        <a:xfrm>
          <a:off x="0" y="0"/>
          <a:ext cx="0" cy="0"/>
          <a:chOff x="0" y="0"/>
          <a:chExt cx="0" cy="0"/>
        </a:xfrm>
      </p:grpSpPr>
      <p:sp>
        <p:nvSpPr>
          <p:cNvPr id="8" name="Text Placeholder 10"/>
          <p:cNvSpPr>
            <a:spLocks noGrp="1"/>
          </p:cNvSpPr>
          <p:nvPr>
            <p:ph type="body" sz="quarter" idx="10"/>
          </p:nvPr>
        </p:nvSpPr>
        <p:spPr>
          <a:xfrm>
            <a:off x="915924" y="1371600"/>
            <a:ext cx="10357104" cy="3468321"/>
          </a:xfrm>
          <a:prstGeom prst="rect">
            <a:avLst/>
          </a:prstGeom>
        </p:spPr>
        <p:txBody>
          <a:bodyPr/>
          <a:lstStyle>
            <a:lvl1pPr>
              <a:defRPr sz="1400" b="0" i="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574675" indent="-228600">
              <a:buFont typeface="System Font Regular"/>
              <a:buChar char="-"/>
              <a:tabLst/>
              <a:defRPr sz="1400">
                <a:latin typeface="Segoe UI" panose="020B0502040204020203" pitchFamily="34" charset="0"/>
              </a:defRPr>
            </a:lvl2pPr>
          </a:lstStyle>
          <a:p>
            <a:pPr lvl="0"/>
            <a:r>
              <a:rPr lang="en-US"/>
              <a:t>Click to edit Master text styles</a:t>
            </a:r>
          </a:p>
          <a:p>
            <a:pPr lvl="1"/>
            <a:r>
              <a:rPr lang="en-US"/>
              <a:t>Click to edit</a:t>
            </a:r>
          </a:p>
        </p:txBody>
      </p:sp>
      <p:sp>
        <p:nvSpPr>
          <p:cNvPr id="3" name="Title 2">
            <a:extLst>
              <a:ext uri="{FF2B5EF4-FFF2-40B4-BE49-F238E27FC236}">
                <a16:creationId xmlns:a16="http://schemas.microsoft.com/office/drawing/2014/main" id="{635AF3C7-F89E-9B4D-B8B8-15B5FD5A8CE0}"/>
              </a:ext>
            </a:extLst>
          </p:cNvPr>
          <p:cNvSpPr>
            <a:spLocks noGrp="1"/>
          </p:cNvSpPr>
          <p:nvPr>
            <p:ph type="title"/>
          </p:nvPr>
        </p:nvSpPr>
        <p:spPr>
          <a:xfrm>
            <a:off x="915924" y="274320"/>
            <a:ext cx="10360152" cy="731520"/>
          </a:xfrm>
        </p:spPr>
        <p:txBody>
          <a:bodyPr/>
          <a:lstStyle/>
          <a:p>
            <a:r>
              <a:rPr lang="en-US"/>
              <a:t>Click to edit Master title style</a:t>
            </a:r>
          </a:p>
        </p:txBody>
      </p:sp>
      <p:sp>
        <p:nvSpPr>
          <p:cNvPr id="10" name="Content Placeholder 9">
            <a:extLst>
              <a:ext uri="{FF2B5EF4-FFF2-40B4-BE49-F238E27FC236}">
                <a16:creationId xmlns:a16="http://schemas.microsoft.com/office/drawing/2014/main" id="{54B890C1-0660-3E4E-9F66-73C257A41F11}"/>
              </a:ext>
            </a:extLst>
          </p:cNvPr>
          <p:cNvSpPr>
            <a:spLocks noGrp="1"/>
          </p:cNvSpPr>
          <p:nvPr>
            <p:ph sz="quarter" idx="11" hasCustomPrompt="1"/>
          </p:nvPr>
        </p:nvSpPr>
        <p:spPr>
          <a:xfrm>
            <a:off x="915923" y="6273801"/>
            <a:ext cx="4934543" cy="515938"/>
          </a:xfrm>
          <a:prstGeom prst="rect">
            <a:avLst/>
          </a:prstGeom>
        </p:spPr>
        <p:txBody>
          <a:bodyPr anchor="ctr"/>
          <a:lstStyle>
            <a:lvl1pPr marL="0" indent="0">
              <a:buFontTx/>
              <a:buNone/>
              <a:defRPr sz="1000">
                <a:solidFill>
                  <a:schemeClr val="bg1"/>
                </a:solidFill>
                <a:latin typeface="Segoe UI" panose="020B0502040204020203"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Notes, if needed</a:t>
            </a:r>
          </a:p>
        </p:txBody>
      </p:sp>
    </p:spTree>
    <p:extLst>
      <p:ext uri="{BB962C8B-B14F-4D97-AF65-F5344CB8AC3E}">
        <p14:creationId xmlns:p14="http://schemas.microsoft.com/office/powerpoint/2010/main" val="22598749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BB38B93B-4B89-8B4D-AC62-143A23BAFE05}"/>
              </a:ext>
            </a:extLst>
          </p:cNvPr>
          <p:cNvSpPr>
            <a:spLocks noGrp="1"/>
          </p:cNvSpPr>
          <p:nvPr>
            <p:ph type="pic" sz="quarter" idx="10"/>
          </p:nvPr>
        </p:nvSpPr>
        <p:spPr>
          <a:xfrm>
            <a:off x="928256" y="1399309"/>
            <a:ext cx="4322618" cy="3463636"/>
          </a:xfrm>
          <a:prstGeom prst="rect">
            <a:avLst/>
          </a:prstGeom>
          <a:solidFill>
            <a:schemeClr val="bg1">
              <a:lumMod val="95000"/>
            </a:schemeClr>
          </a:solidFill>
        </p:spPr>
        <p:txBody>
          <a:bodyPr/>
          <a:lstStyle>
            <a:lvl1pPr>
              <a:defRPr>
                <a:latin typeface="Segoe UI" panose="020B0502040204020203" pitchFamily="34" charset="0"/>
              </a:defRPr>
            </a:lvl1pPr>
          </a:lstStyle>
          <a:p>
            <a:endParaRPr lang="en-US"/>
          </a:p>
        </p:txBody>
      </p:sp>
      <p:sp>
        <p:nvSpPr>
          <p:cNvPr id="3" name="Title 2">
            <a:extLst>
              <a:ext uri="{FF2B5EF4-FFF2-40B4-BE49-F238E27FC236}">
                <a16:creationId xmlns:a16="http://schemas.microsoft.com/office/drawing/2014/main" id="{9C9A5F9B-A8CF-1541-BA08-C617F2E3D79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386269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Sidebar plus lar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a:t>Click to edit Master title style</a:t>
            </a:r>
          </a:p>
        </p:txBody>
      </p:sp>
      <p:sp>
        <p:nvSpPr>
          <p:cNvPr id="5" name="Text Placeholder 4"/>
          <p:cNvSpPr>
            <a:spLocks noGrp="1"/>
          </p:cNvSpPr>
          <p:nvPr>
            <p:ph type="body" sz="quarter" idx="10"/>
          </p:nvPr>
        </p:nvSpPr>
        <p:spPr>
          <a:xfrm>
            <a:off x="915924" y="1188720"/>
            <a:ext cx="3449247" cy="4876802"/>
          </a:xfrm>
        </p:spPr>
        <p:txBody>
          <a:bodyPr/>
          <a:lstStyle>
            <a:lvl1pPr>
              <a:defRPr sz="1800">
                <a:latin typeface="Segoe UI" panose="020B0502040204020203" pitchFamily="34" charset="0"/>
              </a:defRPr>
            </a:lvl1pPr>
            <a:lvl2pPr marL="742950" indent="-285750">
              <a:buFont typeface="Arial"/>
              <a:buChar char="•"/>
              <a:defRPr sz="1800">
                <a:latin typeface="Segoe UI" panose="020B0502040204020203" pitchFamily="34" charset="0"/>
              </a:defRPr>
            </a:lvl2pPr>
            <a:lvl3pPr marL="1143000" indent="-228600">
              <a:buFont typeface="Arial"/>
              <a:buChar char="•"/>
              <a:defRPr>
                <a:latin typeface="Segoe UI" panose="020B0502040204020203" pitchFamily="34" charset="0"/>
              </a:defRPr>
            </a:lvl3pPr>
            <a:lvl4pPr marL="1601788" indent="-230188">
              <a:buFont typeface="Arial" pitchFamily="34" charset="0"/>
              <a:buChar char="•"/>
              <a:defRPr sz="1600">
                <a:latin typeface="Segoe UI" panose="020B050204020402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a:p>
            <a:pPr lvl="3"/>
            <a:endParaRPr lang="en-US"/>
          </a:p>
        </p:txBody>
      </p:sp>
      <p:sp>
        <p:nvSpPr>
          <p:cNvPr id="7" name="Text Placeholder 4">
            <a:extLst>
              <a:ext uri="{FF2B5EF4-FFF2-40B4-BE49-F238E27FC236}">
                <a16:creationId xmlns:a16="http://schemas.microsoft.com/office/drawing/2014/main" id="{EAE9A17A-F901-0E4B-9328-C9069D0AD989}"/>
              </a:ext>
            </a:extLst>
          </p:cNvPr>
          <p:cNvSpPr>
            <a:spLocks noGrp="1"/>
          </p:cNvSpPr>
          <p:nvPr>
            <p:ph type="body" sz="quarter" idx="11"/>
          </p:nvPr>
        </p:nvSpPr>
        <p:spPr>
          <a:xfrm>
            <a:off x="4539344" y="1188720"/>
            <a:ext cx="6562560" cy="4876802"/>
          </a:xfrm>
        </p:spPr>
        <p:txBody>
          <a:bodyPr/>
          <a:lstStyle>
            <a:lvl1pPr marL="0" indent="0" algn="ctr">
              <a:buNone/>
              <a:defRPr sz="1800" b="1">
                <a:solidFill>
                  <a:schemeClr val="accent1">
                    <a:lumMod val="75000"/>
                  </a:schemeClr>
                </a:solidFill>
                <a:latin typeface="Segoe UI" panose="020B0502040204020203" pitchFamily="34" charset="0"/>
              </a:defRPr>
            </a:lvl1pPr>
            <a:lvl2pPr marL="742950" indent="-285750">
              <a:buFont typeface="Arial"/>
              <a:buChar char="•"/>
              <a:defRPr sz="1800">
                <a:solidFill>
                  <a:schemeClr val="accent1">
                    <a:lumMod val="75000"/>
                  </a:schemeClr>
                </a:solidFill>
                <a:latin typeface="Segoe UI" panose="020B0502040204020203" pitchFamily="34" charset="0"/>
              </a:defRPr>
            </a:lvl2pPr>
            <a:lvl3pPr marL="1143000" indent="-228600">
              <a:buFont typeface="Arial"/>
              <a:buChar char="•"/>
              <a:defRPr>
                <a:solidFill>
                  <a:schemeClr val="accent1">
                    <a:lumMod val="75000"/>
                  </a:schemeClr>
                </a:solidFill>
                <a:latin typeface="Segoe UI" panose="020B0502040204020203" pitchFamily="34" charset="0"/>
              </a:defRPr>
            </a:lvl3pPr>
            <a:lvl4pPr marL="1601788" indent="-230188">
              <a:buFont typeface="Arial" pitchFamily="34" charset="0"/>
              <a:buChar char="•"/>
              <a:defRPr sz="1600">
                <a:solidFill>
                  <a:schemeClr val="accent1">
                    <a:lumMod val="75000"/>
                  </a:schemeClr>
                </a:solidFill>
                <a:latin typeface="Segoe UI" panose="020B050204020402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a:p>
            <a:pPr lvl="3"/>
            <a:endParaRPr lang="en-US"/>
          </a:p>
        </p:txBody>
      </p:sp>
      <p:sp>
        <p:nvSpPr>
          <p:cNvPr id="6" name="Content Placeholder 9">
            <a:extLst>
              <a:ext uri="{FF2B5EF4-FFF2-40B4-BE49-F238E27FC236}">
                <a16:creationId xmlns:a16="http://schemas.microsoft.com/office/drawing/2014/main" id="{A8D97723-6185-F040-A7EA-AAFE58D9875A}"/>
              </a:ext>
            </a:extLst>
          </p:cNvPr>
          <p:cNvSpPr>
            <a:spLocks noGrp="1"/>
          </p:cNvSpPr>
          <p:nvPr>
            <p:ph sz="quarter" idx="12" hasCustomPrompt="1"/>
          </p:nvPr>
        </p:nvSpPr>
        <p:spPr>
          <a:xfrm>
            <a:off x="915923" y="6273801"/>
            <a:ext cx="4934543" cy="515938"/>
          </a:xfrm>
          <a:prstGeom prst="rect">
            <a:avLst/>
          </a:prstGeom>
        </p:spPr>
        <p:txBody>
          <a:bodyPr anchor="ctr"/>
          <a:lstStyle>
            <a:lvl1pPr marL="0" indent="0">
              <a:buFontTx/>
              <a:buNone/>
              <a:defRPr sz="1000">
                <a:solidFill>
                  <a:schemeClr val="bg1"/>
                </a:solidFill>
                <a:latin typeface="Segoe UI" panose="020B0502040204020203"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Notes, if needed</a:t>
            </a:r>
          </a:p>
        </p:txBody>
      </p:sp>
    </p:spTree>
    <p:extLst>
      <p:ext uri="{BB962C8B-B14F-4D97-AF65-F5344CB8AC3E}">
        <p14:creationId xmlns:p14="http://schemas.microsoft.com/office/powerpoint/2010/main" val="4132046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Sidebar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76F74B-C11A-C84A-A6AB-193977FA0131}"/>
              </a:ext>
            </a:extLst>
          </p:cNvPr>
          <p:cNvSpPr/>
          <p:nvPr userDrawn="1"/>
        </p:nvSpPr>
        <p:spPr>
          <a:xfrm>
            <a:off x="0" y="0"/>
            <a:ext cx="3526971" cy="6183086"/>
          </a:xfrm>
          <a:prstGeom prst="rect">
            <a:avLst/>
          </a:prstGeom>
          <a:solidFill>
            <a:srgbClr val="7093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 name="Title 1"/>
          <p:cNvSpPr>
            <a:spLocks noGrp="1"/>
          </p:cNvSpPr>
          <p:nvPr>
            <p:ph type="ctrTitle"/>
          </p:nvPr>
        </p:nvSpPr>
        <p:spPr>
          <a:xfrm>
            <a:off x="402772" y="2408238"/>
            <a:ext cx="2971800" cy="2387600"/>
          </a:xfrm>
        </p:spPr>
        <p:txBody>
          <a:bodyPr anchor="b"/>
          <a:lstStyle>
            <a:lvl1pPr algn="l">
              <a:defRPr sz="4800">
                <a:solidFill>
                  <a:schemeClr val="bg1"/>
                </a:solidFill>
              </a:defRPr>
            </a:lvl1pPr>
          </a:lstStyle>
          <a:p>
            <a:r>
              <a:rPr lang="en-US"/>
              <a:t>Click to edit Master title style</a:t>
            </a:r>
          </a:p>
        </p:txBody>
      </p:sp>
      <p:sp>
        <p:nvSpPr>
          <p:cNvPr id="3" name="Subtitle 2"/>
          <p:cNvSpPr>
            <a:spLocks noGrp="1"/>
          </p:cNvSpPr>
          <p:nvPr>
            <p:ph type="subTitle" idx="1"/>
          </p:nvPr>
        </p:nvSpPr>
        <p:spPr>
          <a:xfrm>
            <a:off x="3799114" y="303667"/>
            <a:ext cx="9144000" cy="1655762"/>
          </a:xfrm>
        </p:spPr>
        <p:txBody>
          <a:bodyPr/>
          <a:lstStyle>
            <a:lvl1pPr marL="0" indent="0" algn="ctr">
              <a:buNone/>
              <a:defRPr sz="2400">
                <a:latin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362158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Full Frame 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7C5A12-C97F-6F85-EBA2-840FDFD95880}"/>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C0718EE-DCBC-6B40-89DB-6DACC21FB133}"/>
              </a:ext>
            </a:extLst>
          </p:cNvPr>
          <p:cNvSpPr>
            <a:spLocks noGrp="1"/>
          </p:cNvSpPr>
          <p:nvPr>
            <p:ph type="title"/>
          </p:nvPr>
        </p:nvSpPr>
        <p:spPr>
          <a:xfrm>
            <a:off x="586407" y="1341782"/>
            <a:ext cx="11019183" cy="4303643"/>
          </a:xfrm>
          <a:prstGeom prst="rect">
            <a:avLst/>
          </a:prstGeom>
        </p:spPr>
        <p:txBody>
          <a:bodyPr>
            <a:normAutofit/>
          </a:bodyPr>
          <a:lstStyle>
            <a:lvl1pPr algn="ctr">
              <a:defRPr sz="9000" b="1" i="0"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378209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two columns tex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92B5C7B-DAAB-9194-377C-D870007CFBB6}"/>
              </a:ext>
            </a:extLst>
          </p:cNvPr>
          <p:cNvSpPr>
            <a:spLocks noGrp="1"/>
          </p:cNvSpPr>
          <p:nvPr>
            <p:ph type="body" sz="quarter" idx="17"/>
          </p:nvPr>
        </p:nvSpPr>
        <p:spPr>
          <a:xfrm>
            <a:off x="614363" y="2802467"/>
            <a:ext cx="5291137" cy="3225800"/>
          </a:xfrm>
          <a:prstGeom prst="rect">
            <a:avLst/>
          </a:prstGeom>
        </p:spPr>
        <p:txBody>
          <a:bodyPr/>
          <a:lstStyle>
            <a:lvl1pPr>
              <a:defRPr sz="1400">
                <a:latin typeface="IBM Plex Sans" panose="020B0503050203000203" pitchFamily="34" charset="0"/>
              </a:defRPr>
            </a:lvl1pPr>
            <a:lvl2pPr>
              <a:defRPr sz="1400">
                <a:latin typeface="IBM Plex Sans" panose="020B0503050203000203" pitchFamily="34" charset="0"/>
              </a:defRPr>
            </a:lvl2pPr>
            <a:lvl3pPr>
              <a:defRPr sz="1400">
                <a:latin typeface="IBM Plex Sans" panose="020B0503050203000203" pitchFamily="34" charset="0"/>
              </a:defRPr>
            </a:lvl3pPr>
            <a:lvl4pPr>
              <a:defRPr sz="1400">
                <a:latin typeface="IBM Plex Sans" panose="020B0503050203000203" pitchFamily="34" charset="0"/>
              </a:defRPr>
            </a:lvl4pPr>
          </a:lstStyle>
          <a:p>
            <a:pPr lvl="0"/>
            <a:r>
              <a:rPr lang="en-US"/>
              <a:t>Click to edit Master text style</a:t>
            </a:r>
          </a:p>
          <a:p>
            <a:pPr marL="6858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edit Master text style</a:t>
            </a:r>
          </a:p>
          <a:p>
            <a:pPr marL="1143000" marR="0" lvl="2"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edit Master text style</a:t>
            </a:r>
          </a:p>
          <a:p>
            <a:pPr marL="1600200" marR="0" lvl="3"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edit Master text style</a:t>
            </a:r>
          </a:p>
          <a:p>
            <a:pPr lvl="0"/>
            <a:endParaRPr lang="en-US"/>
          </a:p>
        </p:txBody>
      </p:sp>
      <p:sp>
        <p:nvSpPr>
          <p:cNvPr id="6" name="Text Placeholder 9">
            <a:extLst>
              <a:ext uri="{FF2B5EF4-FFF2-40B4-BE49-F238E27FC236}">
                <a16:creationId xmlns:a16="http://schemas.microsoft.com/office/drawing/2014/main" id="{E56D30F0-C184-5420-8E6A-A8592BC152B1}"/>
              </a:ext>
            </a:extLst>
          </p:cNvPr>
          <p:cNvSpPr>
            <a:spLocks noGrp="1"/>
          </p:cNvSpPr>
          <p:nvPr>
            <p:ph type="body" sz="quarter" idx="18"/>
          </p:nvPr>
        </p:nvSpPr>
        <p:spPr>
          <a:xfrm>
            <a:off x="6248400" y="2802467"/>
            <a:ext cx="5291137" cy="3225800"/>
          </a:xfrm>
          <a:prstGeom prst="rect">
            <a:avLst/>
          </a:prstGeom>
        </p:spPr>
        <p:txBody>
          <a:bodyPr/>
          <a:lstStyle>
            <a:lvl1pPr marL="285750" indent="-285750">
              <a:buFont typeface="Arial" panose="020B0604020202020204" pitchFamily="34" charset="0"/>
              <a:buChar char="•"/>
              <a:defRPr sz="1400">
                <a:latin typeface="IBM Plex Sans" panose="020B0503050203000203" pitchFamily="34" charset="0"/>
              </a:defRPr>
            </a:lvl1pPr>
            <a:lvl2pPr>
              <a:defRPr sz="1400">
                <a:latin typeface="IBM Plex Sans" panose="020B0503050203000203" pitchFamily="34" charset="0"/>
              </a:defRPr>
            </a:lvl2pPr>
            <a:lvl3pPr>
              <a:defRPr sz="1400">
                <a:latin typeface="IBM Plex Sans" panose="020B0503050203000203" pitchFamily="34" charset="0"/>
              </a:defRPr>
            </a:lvl3pPr>
            <a:lvl4pPr>
              <a:defRPr sz="1400">
                <a:latin typeface="IBM Plex Sans" panose="020B0503050203000203" pitchFamily="34" charset="0"/>
              </a:defRPr>
            </a:lvl4pPr>
          </a:lstStyle>
          <a:p>
            <a:pPr lvl="0"/>
            <a:r>
              <a:rPr lang="en-US"/>
              <a:t>Click to edit Master text style</a:t>
            </a:r>
          </a:p>
          <a:p>
            <a:pPr marL="6858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edit Master text style</a:t>
            </a:r>
          </a:p>
          <a:p>
            <a:pPr marL="1143000" marR="0" lvl="2"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edit Master text style</a:t>
            </a:r>
          </a:p>
          <a:p>
            <a:pPr marL="1600200" marR="0" lvl="3"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edit Master text style</a:t>
            </a:r>
          </a:p>
        </p:txBody>
      </p:sp>
      <p:cxnSp>
        <p:nvCxnSpPr>
          <p:cNvPr id="7" name="Google Shape;10;p1">
            <a:extLst>
              <a:ext uri="{FF2B5EF4-FFF2-40B4-BE49-F238E27FC236}">
                <a16:creationId xmlns:a16="http://schemas.microsoft.com/office/drawing/2014/main" id="{E024D59B-27F3-7E26-D443-F009449B9C9C}"/>
              </a:ext>
            </a:extLst>
          </p:cNvPr>
          <p:cNvCxnSpPr>
            <a:cxnSpLocks/>
          </p:cNvCxnSpPr>
          <p:nvPr userDrawn="1"/>
        </p:nvCxnSpPr>
        <p:spPr>
          <a:xfrm>
            <a:off x="685800" y="507096"/>
            <a:ext cx="10820400" cy="0"/>
          </a:xfrm>
          <a:prstGeom prst="straightConnector1">
            <a:avLst/>
          </a:prstGeom>
          <a:noFill/>
          <a:ln w="9525" cap="flat" cmpd="sng">
            <a:solidFill>
              <a:schemeClr val="bg2">
                <a:lumMod val="75000"/>
              </a:schemeClr>
            </a:solidFill>
            <a:prstDash val="solid"/>
            <a:round/>
            <a:headEnd type="none" w="med" len="med"/>
            <a:tailEnd type="none" w="med" len="med"/>
          </a:ln>
        </p:spPr>
      </p:cxnSp>
      <p:sp>
        <p:nvSpPr>
          <p:cNvPr id="5" name="Footer Placeholder 1">
            <a:extLst>
              <a:ext uri="{FF2B5EF4-FFF2-40B4-BE49-F238E27FC236}">
                <a16:creationId xmlns:a16="http://schemas.microsoft.com/office/drawing/2014/main" id="{FECBFD06-6567-D6A6-02E6-27CCD07775E4}"/>
              </a:ext>
            </a:extLst>
          </p:cNvPr>
          <p:cNvSpPr>
            <a:spLocks noGrp="1"/>
          </p:cNvSpPr>
          <p:nvPr>
            <p:ph type="ftr" sz="quarter" idx="3"/>
          </p:nvPr>
        </p:nvSpPr>
        <p:spPr>
          <a:xfrm>
            <a:off x="614680" y="250191"/>
            <a:ext cx="4114800" cy="217170"/>
          </a:xfrm>
          <a:prstGeom prst="rect">
            <a:avLst/>
          </a:prstGeom>
        </p:spPr>
        <p:txBody>
          <a:bodyPr vert="horz" lIns="91440" tIns="45720" rIns="91440" bIns="45720" rtlCol="0" anchor="ctr"/>
          <a:lstStyle>
            <a:lvl1pPr algn="l">
              <a:defRPr sz="700">
                <a:solidFill>
                  <a:schemeClr val="tx1"/>
                </a:solidFill>
                <a:latin typeface="IBM Plex Mono" panose="020B0509050203000203" pitchFamily="49" charset="77"/>
              </a:defRPr>
            </a:lvl1pPr>
          </a:lstStyle>
          <a:p>
            <a:r>
              <a:rPr lang="en-US"/>
              <a:t>NDCC Steering Committee Meeting; January 28, 2025</a:t>
            </a:r>
          </a:p>
        </p:txBody>
      </p:sp>
      <p:sp>
        <p:nvSpPr>
          <p:cNvPr id="8" name="Text Placeholder 11">
            <a:extLst>
              <a:ext uri="{FF2B5EF4-FFF2-40B4-BE49-F238E27FC236}">
                <a16:creationId xmlns:a16="http://schemas.microsoft.com/office/drawing/2014/main" id="{820E565F-CBD6-A87C-220D-86A2E9554200}"/>
              </a:ext>
            </a:extLst>
          </p:cNvPr>
          <p:cNvSpPr>
            <a:spLocks noGrp="1"/>
          </p:cNvSpPr>
          <p:nvPr>
            <p:ph type="body" sz="quarter" idx="13"/>
          </p:nvPr>
        </p:nvSpPr>
        <p:spPr>
          <a:xfrm>
            <a:off x="695325" y="741363"/>
            <a:ext cx="7915275" cy="828675"/>
          </a:xfrm>
          <a:prstGeom prst="rect">
            <a:avLst/>
          </a:prstGeom>
        </p:spPr>
        <p:txBody>
          <a:bodyPr lIns="0" tIns="0" rIns="0" bIns="0"/>
          <a:lstStyle>
            <a:lvl1pPr marL="0" indent="0">
              <a:lnSpc>
                <a:spcPts val="2880"/>
              </a:lnSpc>
              <a:buNone/>
              <a:defRPr sz="2800">
                <a:latin typeface="IBM Plex Serif" panose="02060503050406000203" pitchFamily="18" charset="77"/>
              </a:defRPr>
            </a:lvl1pPr>
            <a:lvl2pPr marL="457200" indent="0">
              <a:buNone/>
              <a:defRPr/>
            </a:lvl2pPr>
            <a:lvl3pPr marL="914400" indent="0">
              <a:buNone/>
              <a:defRPr/>
            </a:lvl3pPr>
            <a:lvl4pPr marL="1371600" indent="0">
              <a:buNone/>
              <a:defRPr/>
            </a:lvl4pPr>
            <a:lvl5pPr marL="1828800" indent="0">
              <a:buNone/>
              <a:defRPr/>
            </a:lvl5pPr>
          </a:lstStyle>
          <a:p>
            <a:pPr lvl="0"/>
            <a:endParaRPr lang="en-US"/>
          </a:p>
        </p:txBody>
      </p:sp>
      <p:sp>
        <p:nvSpPr>
          <p:cNvPr id="4" name="Slide Number Placeholder 3">
            <a:extLst>
              <a:ext uri="{FF2B5EF4-FFF2-40B4-BE49-F238E27FC236}">
                <a16:creationId xmlns:a16="http://schemas.microsoft.com/office/drawing/2014/main" id="{4DE91436-5419-B1D0-0129-EB564263FDE0}"/>
              </a:ext>
            </a:extLst>
          </p:cNvPr>
          <p:cNvSpPr>
            <a:spLocks noGrp="1"/>
          </p:cNvSpPr>
          <p:nvPr>
            <p:ph type="sldNum" sz="quarter" idx="12"/>
          </p:nvPr>
        </p:nvSpPr>
        <p:spPr>
          <a:xfrm>
            <a:off x="10145247" y="240394"/>
            <a:ext cx="863600" cy="365125"/>
          </a:xfrm>
          <a:prstGeom prst="rect">
            <a:avLst/>
          </a:prstGeom>
        </p:spPr>
        <p:txBody>
          <a:bodyPr/>
          <a:lstStyle>
            <a:lvl1pPr>
              <a:defRPr sz="800" b="1">
                <a:latin typeface="IBM Plex Mono" panose="020B0509050203000203" pitchFamily="49" charset="77"/>
              </a:defRPr>
            </a:lvl1pPr>
          </a:lstStyle>
          <a:p>
            <a:pPr algn="r"/>
            <a:fld id="{E8EC07DC-9122-6741-910E-23307F675ECC}" type="slidenum">
              <a:rPr lang="en-US" smtClean="0"/>
              <a:pPr algn="r"/>
              <a:t>‹#›</a:t>
            </a:fld>
            <a:r>
              <a:rPr lang="en-US"/>
              <a:t> </a:t>
            </a:r>
            <a:r>
              <a:rPr lang="en-US" b="0"/>
              <a:t>| </a:t>
            </a:r>
          </a:p>
        </p:txBody>
      </p:sp>
      <p:pic>
        <p:nvPicPr>
          <p:cNvPr id="9" name="Graphic 8">
            <a:extLst>
              <a:ext uri="{FF2B5EF4-FFF2-40B4-BE49-F238E27FC236}">
                <a16:creationId xmlns:a16="http://schemas.microsoft.com/office/drawing/2014/main" id="{DFE155F7-C1F1-B9B7-44CE-EDCB6CA1BEC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90071" y="300038"/>
            <a:ext cx="516130" cy="80962"/>
          </a:xfrm>
          <a:prstGeom prst="rect">
            <a:avLst/>
          </a:prstGeom>
        </p:spPr>
      </p:pic>
    </p:spTree>
    <p:extLst>
      <p:ext uri="{BB962C8B-B14F-4D97-AF65-F5344CB8AC3E}">
        <p14:creationId xmlns:p14="http://schemas.microsoft.com/office/powerpoint/2010/main" val="17409328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3936" userDrawn="1">
          <p15:clr>
            <a:srgbClr val="FBAE40"/>
          </p15:clr>
        </p15:guide>
        <p15:guide id="4" pos="4040" userDrawn="1">
          <p15:clr>
            <a:srgbClr val="FBAE40"/>
          </p15:clr>
        </p15:guide>
        <p15:guide id="5" pos="432" userDrawn="1">
          <p15:clr>
            <a:srgbClr val="FBAE40"/>
          </p15:clr>
        </p15:guide>
        <p15:guide id="6" pos="4140" userDrawn="1">
          <p15:clr>
            <a:srgbClr val="FBAE40"/>
          </p15:clr>
        </p15:guide>
        <p15:guide id="7" pos="7248" userDrawn="1">
          <p15:clr>
            <a:srgbClr val="FBAE40"/>
          </p15:clr>
        </p15:guide>
        <p15:guide id="8" orient="horz" pos="2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ull Frame 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7C5A12-C97F-6F85-EBA2-840FDFD95880}"/>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C0718EE-DCBC-6B40-89DB-6DACC21FB133}"/>
              </a:ext>
            </a:extLst>
          </p:cNvPr>
          <p:cNvSpPr>
            <a:spLocks noGrp="1"/>
          </p:cNvSpPr>
          <p:nvPr>
            <p:ph type="title"/>
          </p:nvPr>
        </p:nvSpPr>
        <p:spPr>
          <a:xfrm>
            <a:off x="586407" y="1341782"/>
            <a:ext cx="11019183" cy="4303643"/>
          </a:xfrm>
          <a:prstGeom prst="rect">
            <a:avLst/>
          </a:prstGeom>
        </p:spPr>
        <p:txBody>
          <a:bodyPr>
            <a:normAutofit/>
          </a:bodyPr>
          <a:lstStyle>
            <a:lvl1pPr algn="ctr">
              <a:defRPr sz="9000" b="1" i="0" baseline="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916793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F9A79-0C9A-EC4D-9833-881716D6B244}"/>
              </a:ext>
            </a:extLst>
          </p:cNvPr>
          <p:cNvSpPr>
            <a:spLocks noGrp="1"/>
          </p:cNvSpPr>
          <p:nvPr>
            <p:ph type="ctrTitle"/>
          </p:nvPr>
        </p:nvSpPr>
        <p:spPr>
          <a:xfrm>
            <a:off x="1524000" y="1122363"/>
            <a:ext cx="9144000" cy="2387600"/>
          </a:xfrm>
          <a:prstGeom prst="rect">
            <a:avLst/>
          </a:prstGeom>
        </p:spPr>
        <p:txBody>
          <a:bodyPr anchor="b">
            <a:normAutofit/>
          </a:bodyPr>
          <a:lstStyle>
            <a:lvl1pPr algn="ctr">
              <a:defRPr sz="7500" b="1" i="0" baseline="0">
                <a:solidFill>
                  <a:schemeClr val="accent1"/>
                </a:solidFill>
              </a:defRPr>
            </a:lvl1pPr>
          </a:lstStyle>
          <a:p>
            <a:r>
              <a:rPr lang="en-US" dirty="0"/>
              <a:t>Click to edit Master title style</a:t>
            </a:r>
          </a:p>
        </p:txBody>
      </p:sp>
      <p:sp>
        <p:nvSpPr>
          <p:cNvPr id="3" name="Subtitle 2">
            <a:extLst>
              <a:ext uri="{FF2B5EF4-FFF2-40B4-BE49-F238E27FC236}">
                <a16:creationId xmlns:a16="http://schemas.microsoft.com/office/drawing/2014/main" id="{DCF4F58B-B0F4-6B49-96E1-A3DA9CFCDE55}"/>
              </a:ext>
            </a:extLst>
          </p:cNvPr>
          <p:cNvSpPr>
            <a:spLocks noGrp="1"/>
          </p:cNvSpPr>
          <p:nvPr>
            <p:ph type="subTitle" idx="1"/>
          </p:nvPr>
        </p:nvSpPr>
        <p:spPr>
          <a:xfrm>
            <a:off x="1524000" y="3602038"/>
            <a:ext cx="9144000" cy="1655762"/>
          </a:xfrm>
        </p:spPr>
        <p:txBody>
          <a:bodyPr>
            <a:normAutofit/>
          </a:bodyPr>
          <a:lstStyle>
            <a:lvl1pPr marL="0" indent="0" algn="ctr">
              <a:buNone/>
              <a:defRPr sz="35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0956179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 Frame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50D60D7-DBBC-D048-97C0-8F0799F05ABD}"/>
              </a:ext>
            </a:extLst>
          </p:cNvPr>
          <p:cNvSpPr>
            <a:spLocks noGrp="1"/>
          </p:cNvSpPr>
          <p:nvPr>
            <p:ph type="pic" sz="quarter" idx="13"/>
          </p:nvPr>
        </p:nvSpPr>
        <p:spPr>
          <a:xfrm>
            <a:off x="297455" y="782198"/>
            <a:ext cx="11894545" cy="5530466"/>
          </a:xfrm>
          <a:solidFill>
            <a:schemeClr val="bg2"/>
          </a:solidFill>
        </p:spPr>
        <p:txBody>
          <a:bodyPr/>
          <a:lstStyle/>
          <a:p>
            <a:endParaRPr lang="en-US" dirty="0"/>
          </a:p>
        </p:txBody>
      </p:sp>
      <p:sp>
        <p:nvSpPr>
          <p:cNvPr id="2" name="Title 1">
            <a:extLst>
              <a:ext uri="{FF2B5EF4-FFF2-40B4-BE49-F238E27FC236}">
                <a16:creationId xmlns:a16="http://schemas.microsoft.com/office/drawing/2014/main" id="{8C0718EE-DCBC-6B40-89DB-6DACC21FB133}"/>
              </a:ext>
            </a:extLst>
          </p:cNvPr>
          <p:cNvSpPr>
            <a:spLocks noGrp="1"/>
          </p:cNvSpPr>
          <p:nvPr>
            <p:ph type="title"/>
          </p:nvPr>
        </p:nvSpPr>
        <p:spPr>
          <a:xfrm>
            <a:off x="586407" y="3329609"/>
            <a:ext cx="11019183" cy="2007704"/>
          </a:xfrm>
          <a:prstGeom prst="rect">
            <a:avLst/>
          </a:prstGeom>
        </p:spPr>
        <p:txBody>
          <a:bodyPr>
            <a:normAutofit/>
          </a:bodyPr>
          <a:lstStyle>
            <a:lvl1pPr algn="ctr">
              <a:defRPr sz="6500" b="1" i="0"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798732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CC418-7B51-1F42-B682-6468D6184A51}"/>
              </a:ext>
            </a:extLst>
          </p:cNvPr>
          <p:cNvSpPr>
            <a:spLocks noGrp="1"/>
          </p:cNvSpPr>
          <p:nvPr>
            <p:ph type="title"/>
          </p:nvPr>
        </p:nvSpPr>
        <p:spPr>
          <a:xfrm>
            <a:off x="7528823" y="790221"/>
            <a:ext cx="3932237" cy="1682045"/>
          </a:xfrm>
          <a:prstGeom prst="rect">
            <a:avLst/>
          </a:prstGeom>
        </p:spPr>
        <p:txBody>
          <a:bodyPr anchor="b">
            <a:normAutofit/>
          </a:bodyPr>
          <a:lstStyle>
            <a:lvl1pPr>
              <a:defRPr sz="3500" b="1" i="0" baseline="0">
                <a:solidFill>
                  <a:schemeClr val="accent1"/>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33AE6E81-EF91-B94E-B2FB-A0261A8D02DE}"/>
              </a:ext>
            </a:extLst>
          </p:cNvPr>
          <p:cNvSpPr>
            <a:spLocks noGrp="1"/>
          </p:cNvSpPr>
          <p:nvPr>
            <p:ph type="pic" idx="1"/>
          </p:nvPr>
        </p:nvSpPr>
        <p:spPr>
          <a:xfrm>
            <a:off x="626164" y="457201"/>
            <a:ext cx="6361045" cy="54117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ED86DA-BF2A-2945-93CD-9E6EBE526314}"/>
              </a:ext>
            </a:extLst>
          </p:cNvPr>
          <p:cNvSpPr>
            <a:spLocks noGrp="1"/>
          </p:cNvSpPr>
          <p:nvPr>
            <p:ph type="body" sz="half" idx="2"/>
          </p:nvPr>
        </p:nvSpPr>
        <p:spPr>
          <a:xfrm>
            <a:off x="7528823" y="2472266"/>
            <a:ext cx="3932237" cy="3396722"/>
          </a:xfrm>
        </p:spPr>
        <p:txBody>
          <a:bodyPr>
            <a:normAutofit/>
          </a:bodyPr>
          <a:lstStyle>
            <a:lvl1pPr marL="0" indent="0">
              <a:buNone/>
              <a:defRPr sz="20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6763464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505E0-DFB0-8A4C-89B0-6BA2273F851A}"/>
              </a:ext>
            </a:extLst>
          </p:cNvPr>
          <p:cNvSpPr>
            <a:spLocks noGrp="1"/>
          </p:cNvSpPr>
          <p:nvPr>
            <p:ph type="title"/>
          </p:nvPr>
        </p:nvSpPr>
        <p:spPr>
          <a:xfrm>
            <a:off x="838200" y="365125"/>
            <a:ext cx="10515600" cy="1325563"/>
          </a:xfrm>
          <a:prstGeom prst="rect">
            <a:avLst/>
          </a:prstGeom>
        </p:spPr>
        <p:txBody>
          <a:bodyPr/>
          <a:lstStyle>
            <a:lvl1pPr>
              <a:defRPr b="1" i="0" baseline="0">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7D92818-A55D-8448-8F42-F180523466D0}"/>
              </a:ext>
            </a:extLst>
          </p:cNvPr>
          <p:cNvSpPr>
            <a:spLocks noGrp="1"/>
          </p:cNvSpPr>
          <p:nvPr>
            <p:ph idx="1"/>
          </p:nvPr>
        </p:nvSpPr>
        <p:spPr>
          <a:xfrm>
            <a:off x="838200" y="1825625"/>
            <a:ext cx="10515600" cy="4067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48151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1FCD4-1B38-0B4A-BD67-44F80495EB26}"/>
              </a:ext>
            </a:extLst>
          </p:cNvPr>
          <p:cNvSpPr>
            <a:spLocks noGrp="1"/>
          </p:cNvSpPr>
          <p:nvPr>
            <p:ph type="title"/>
          </p:nvPr>
        </p:nvSpPr>
        <p:spPr>
          <a:xfrm>
            <a:off x="831850" y="1709738"/>
            <a:ext cx="10515600" cy="2852737"/>
          </a:xfrm>
          <a:prstGeom prst="rect">
            <a:avLst/>
          </a:prstGeom>
        </p:spPr>
        <p:txBody>
          <a:bodyPr anchor="b"/>
          <a:lstStyle>
            <a:lvl1pPr>
              <a:defRPr sz="6000" b="1" i="0" baseline="0">
                <a:solidFill>
                  <a:schemeClr val="accent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7DD30C33-1A0F-2F41-BCE8-FACE145DE8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8925134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53B50-55C6-4547-AE34-47292853DA5E}"/>
              </a:ext>
            </a:extLst>
          </p:cNvPr>
          <p:cNvSpPr>
            <a:spLocks noGrp="1"/>
          </p:cNvSpPr>
          <p:nvPr>
            <p:ph type="title"/>
          </p:nvPr>
        </p:nvSpPr>
        <p:spPr>
          <a:xfrm>
            <a:off x="838200" y="365125"/>
            <a:ext cx="10515600" cy="1325563"/>
          </a:xfrm>
          <a:prstGeom prst="rect">
            <a:avLst/>
          </a:prstGeom>
        </p:spPr>
        <p:txBody>
          <a:bodyPr/>
          <a:lstStyle>
            <a:lvl1pPr>
              <a:defRPr b="1" i="0" baseline="0">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EA54845-0921-4245-99E6-7D64D448F26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E0B7EC-F64E-7C44-B560-9A1C6F85F2D5}"/>
              </a:ext>
            </a:extLst>
          </p:cNvPr>
          <p:cNvSpPr>
            <a:spLocks noGrp="1"/>
          </p:cNvSpPr>
          <p:nvPr>
            <p:ph sz="half" idx="2"/>
          </p:nvPr>
        </p:nvSpPr>
        <p:spPr>
          <a:xfrm>
            <a:off x="6172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869043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EF5AA-0E35-D349-A12B-D186E96639D1}"/>
              </a:ext>
            </a:extLst>
          </p:cNvPr>
          <p:cNvSpPr>
            <a:spLocks noGrp="1"/>
          </p:cNvSpPr>
          <p:nvPr>
            <p:ph type="title"/>
          </p:nvPr>
        </p:nvSpPr>
        <p:spPr>
          <a:xfrm>
            <a:off x="839788" y="365125"/>
            <a:ext cx="10515600" cy="1325563"/>
          </a:xfrm>
          <a:prstGeom prst="rect">
            <a:avLst/>
          </a:prstGeom>
        </p:spPr>
        <p:txBody>
          <a:bodyPr/>
          <a:lstStyle>
            <a:lvl1pPr>
              <a:defRPr b="1" i="0" baseline="0">
                <a:solidFill>
                  <a:schemeClr val="accent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C9AA2B3-3F14-B949-B39D-D26FDD15B1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06BDE1F-09B3-BC4F-B394-8B3AA903FF3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05A397-558A-8545-AA36-20A4AED9D4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4E84FF-3648-9045-BD6E-E6E2A84274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52943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6B103-237B-544E-B56B-CCC652467A98}"/>
              </a:ext>
            </a:extLst>
          </p:cNvPr>
          <p:cNvSpPr>
            <a:spLocks noGrp="1"/>
          </p:cNvSpPr>
          <p:nvPr>
            <p:ph type="title"/>
          </p:nvPr>
        </p:nvSpPr>
        <p:spPr>
          <a:xfrm>
            <a:off x="838200" y="748947"/>
            <a:ext cx="10515600" cy="1325563"/>
          </a:xfrm>
          <a:prstGeom prst="rect">
            <a:avLst/>
          </a:prstGeom>
        </p:spPr>
        <p:txBody>
          <a:bodyPr/>
          <a:lstStyle>
            <a:lvl1pPr>
              <a:defRPr b="1" i="0" baseline="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10475947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871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two columns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F4B0B0-4FA2-39D1-29F8-2C62E359FFA0}"/>
              </a:ext>
            </a:extLst>
          </p:cNvPr>
          <p:cNvSpPr/>
          <p:nvPr userDrawn="1"/>
        </p:nvSpPr>
        <p:spPr>
          <a:xfrm>
            <a:off x="0" y="2560326"/>
            <a:ext cx="12192000" cy="429291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692B5C7B-DAAB-9194-377C-D870007CFBB6}"/>
              </a:ext>
            </a:extLst>
          </p:cNvPr>
          <p:cNvSpPr>
            <a:spLocks noGrp="1"/>
          </p:cNvSpPr>
          <p:nvPr>
            <p:ph type="body" sz="quarter" idx="17"/>
          </p:nvPr>
        </p:nvSpPr>
        <p:spPr>
          <a:xfrm>
            <a:off x="614363" y="2802467"/>
            <a:ext cx="7996237" cy="3225800"/>
          </a:xfrm>
          <a:prstGeom prst="rect">
            <a:avLst/>
          </a:prstGeom>
        </p:spPr>
        <p:txBody>
          <a:bodyPr/>
          <a:lstStyle>
            <a:lvl1pPr>
              <a:defRPr sz="1400">
                <a:latin typeface="IBM Plex Sans" panose="020B0503050203000203" pitchFamily="34" charset="0"/>
              </a:defRPr>
            </a:lvl1pPr>
            <a:lvl2pPr>
              <a:defRPr sz="1400">
                <a:latin typeface="IBM Plex Sans" panose="020B0503050203000203" pitchFamily="34" charset="0"/>
              </a:defRPr>
            </a:lvl2pPr>
            <a:lvl3pPr>
              <a:defRPr sz="1400">
                <a:latin typeface="IBM Plex Sans" panose="020B0503050203000203" pitchFamily="34" charset="0"/>
              </a:defRPr>
            </a:lvl3pPr>
            <a:lvl4pPr>
              <a:defRPr sz="1400">
                <a:latin typeface="IBM Plex Sans" panose="020B0503050203000203" pitchFamily="34" charset="0"/>
              </a:defRPr>
            </a:lvl4pPr>
          </a:lstStyle>
          <a:p>
            <a:pPr lvl="0"/>
            <a:r>
              <a:rPr lang="en-US"/>
              <a:t>Click to edit Master text style</a:t>
            </a:r>
          </a:p>
          <a:p>
            <a:pPr marL="6858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edit Master text style</a:t>
            </a:r>
          </a:p>
          <a:p>
            <a:pPr marL="1143000" marR="0" lvl="2"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edit Master text style</a:t>
            </a:r>
          </a:p>
          <a:p>
            <a:pPr marL="1600200" marR="0" lvl="3"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edit Master text style</a:t>
            </a:r>
          </a:p>
          <a:p>
            <a:pPr lvl="0"/>
            <a:endParaRPr lang="en-US"/>
          </a:p>
        </p:txBody>
      </p:sp>
      <p:cxnSp>
        <p:nvCxnSpPr>
          <p:cNvPr id="7" name="Google Shape;10;p1">
            <a:extLst>
              <a:ext uri="{FF2B5EF4-FFF2-40B4-BE49-F238E27FC236}">
                <a16:creationId xmlns:a16="http://schemas.microsoft.com/office/drawing/2014/main" id="{E024D59B-27F3-7E26-D443-F009449B9C9C}"/>
              </a:ext>
            </a:extLst>
          </p:cNvPr>
          <p:cNvCxnSpPr>
            <a:cxnSpLocks/>
          </p:cNvCxnSpPr>
          <p:nvPr userDrawn="1"/>
        </p:nvCxnSpPr>
        <p:spPr>
          <a:xfrm>
            <a:off x="685800" y="507096"/>
            <a:ext cx="10820400" cy="0"/>
          </a:xfrm>
          <a:prstGeom prst="straightConnector1">
            <a:avLst/>
          </a:prstGeom>
          <a:noFill/>
          <a:ln w="9525" cap="flat" cmpd="sng">
            <a:solidFill>
              <a:schemeClr val="bg2">
                <a:lumMod val="75000"/>
              </a:schemeClr>
            </a:solidFill>
            <a:prstDash val="solid"/>
            <a:round/>
            <a:headEnd type="none" w="med" len="med"/>
            <a:tailEnd type="none" w="med" len="med"/>
          </a:ln>
        </p:spPr>
      </p:cxnSp>
      <p:sp>
        <p:nvSpPr>
          <p:cNvPr id="5" name="Footer Placeholder 1">
            <a:extLst>
              <a:ext uri="{FF2B5EF4-FFF2-40B4-BE49-F238E27FC236}">
                <a16:creationId xmlns:a16="http://schemas.microsoft.com/office/drawing/2014/main" id="{FECBFD06-6567-D6A6-02E6-27CCD07775E4}"/>
              </a:ext>
            </a:extLst>
          </p:cNvPr>
          <p:cNvSpPr>
            <a:spLocks noGrp="1"/>
          </p:cNvSpPr>
          <p:nvPr>
            <p:ph type="ftr" sz="quarter" idx="3"/>
          </p:nvPr>
        </p:nvSpPr>
        <p:spPr>
          <a:xfrm>
            <a:off x="614680" y="250191"/>
            <a:ext cx="4114800" cy="217170"/>
          </a:xfrm>
          <a:prstGeom prst="rect">
            <a:avLst/>
          </a:prstGeom>
        </p:spPr>
        <p:txBody>
          <a:bodyPr vert="horz" lIns="91440" tIns="45720" rIns="91440" bIns="45720" rtlCol="0" anchor="ctr"/>
          <a:lstStyle>
            <a:lvl1pPr algn="l">
              <a:defRPr sz="700">
                <a:solidFill>
                  <a:schemeClr val="tx1"/>
                </a:solidFill>
                <a:latin typeface="IBM Plex Mono" panose="020B0509050203000203" pitchFamily="49" charset="77"/>
              </a:defRPr>
            </a:lvl1pPr>
          </a:lstStyle>
          <a:p>
            <a:r>
              <a:rPr lang="en-US"/>
              <a:t>NDCC Steering Committee Meeting; January 28, 2025</a:t>
            </a:r>
          </a:p>
        </p:txBody>
      </p:sp>
      <p:sp>
        <p:nvSpPr>
          <p:cNvPr id="8" name="Text Placeholder 11">
            <a:extLst>
              <a:ext uri="{FF2B5EF4-FFF2-40B4-BE49-F238E27FC236}">
                <a16:creationId xmlns:a16="http://schemas.microsoft.com/office/drawing/2014/main" id="{820E565F-CBD6-A87C-220D-86A2E9554200}"/>
              </a:ext>
            </a:extLst>
          </p:cNvPr>
          <p:cNvSpPr>
            <a:spLocks noGrp="1"/>
          </p:cNvSpPr>
          <p:nvPr>
            <p:ph type="body" sz="quarter" idx="13"/>
          </p:nvPr>
        </p:nvSpPr>
        <p:spPr>
          <a:xfrm>
            <a:off x="695325" y="741363"/>
            <a:ext cx="7915275" cy="828675"/>
          </a:xfrm>
          <a:prstGeom prst="rect">
            <a:avLst/>
          </a:prstGeom>
        </p:spPr>
        <p:txBody>
          <a:bodyPr lIns="0" tIns="0" rIns="0" bIns="0"/>
          <a:lstStyle>
            <a:lvl1pPr marL="0" indent="0">
              <a:lnSpc>
                <a:spcPts val="2880"/>
              </a:lnSpc>
              <a:buNone/>
              <a:defRPr sz="2800">
                <a:latin typeface="IBM Plex Serif" panose="02060503050406000203" pitchFamily="18" charset="77"/>
              </a:defRPr>
            </a:lvl1pPr>
            <a:lvl2pPr marL="457200" indent="0">
              <a:buNone/>
              <a:defRPr/>
            </a:lvl2pPr>
            <a:lvl3pPr marL="914400" indent="0">
              <a:buNone/>
              <a:defRPr/>
            </a:lvl3pPr>
            <a:lvl4pPr marL="1371600" indent="0">
              <a:buNone/>
              <a:defRPr/>
            </a:lvl4pPr>
            <a:lvl5pPr marL="1828800" indent="0">
              <a:buNone/>
              <a:defRPr/>
            </a:lvl5pPr>
          </a:lstStyle>
          <a:p>
            <a:pPr lvl="0"/>
            <a:endParaRPr lang="en-US"/>
          </a:p>
        </p:txBody>
      </p:sp>
      <p:sp>
        <p:nvSpPr>
          <p:cNvPr id="4" name="Slide Number Placeholder 3">
            <a:extLst>
              <a:ext uri="{FF2B5EF4-FFF2-40B4-BE49-F238E27FC236}">
                <a16:creationId xmlns:a16="http://schemas.microsoft.com/office/drawing/2014/main" id="{4DE91436-5419-B1D0-0129-EB564263FDE0}"/>
              </a:ext>
            </a:extLst>
          </p:cNvPr>
          <p:cNvSpPr>
            <a:spLocks noGrp="1"/>
          </p:cNvSpPr>
          <p:nvPr>
            <p:ph type="sldNum" sz="quarter" idx="12"/>
          </p:nvPr>
        </p:nvSpPr>
        <p:spPr>
          <a:xfrm>
            <a:off x="10145247" y="240394"/>
            <a:ext cx="863600" cy="365125"/>
          </a:xfrm>
          <a:prstGeom prst="rect">
            <a:avLst/>
          </a:prstGeom>
        </p:spPr>
        <p:txBody>
          <a:bodyPr/>
          <a:lstStyle>
            <a:lvl1pPr>
              <a:defRPr sz="800" b="1">
                <a:latin typeface="IBM Plex Mono" panose="020B0509050203000203" pitchFamily="49" charset="77"/>
              </a:defRPr>
            </a:lvl1pPr>
          </a:lstStyle>
          <a:p>
            <a:pPr algn="r"/>
            <a:fld id="{E8EC07DC-9122-6741-910E-23307F675ECC}" type="slidenum">
              <a:rPr lang="en-US" smtClean="0"/>
              <a:pPr algn="r"/>
              <a:t>‹#›</a:t>
            </a:fld>
            <a:r>
              <a:rPr lang="en-US"/>
              <a:t> </a:t>
            </a:r>
            <a:r>
              <a:rPr lang="en-US" b="0"/>
              <a:t>| </a:t>
            </a:r>
          </a:p>
        </p:txBody>
      </p:sp>
      <p:pic>
        <p:nvPicPr>
          <p:cNvPr id="9" name="Graphic 8">
            <a:extLst>
              <a:ext uri="{FF2B5EF4-FFF2-40B4-BE49-F238E27FC236}">
                <a16:creationId xmlns:a16="http://schemas.microsoft.com/office/drawing/2014/main" id="{DFE155F7-C1F1-B9B7-44CE-EDCB6CA1BEC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90071" y="300038"/>
            <a:ext cx="516130" cy="80962"/>
          </a:xfrm>
          <a:prstGeom prst="rect">
            <a:avLst/>
          </a:prstGeom>
        </p:spPr>
      </p:pic>
    </p:spTree>
    <p:extLst>
      <p:ext uri="{BB962C8B-B14F-4D97-AF65-F5344CB8AC3E}">
        <p14:creationId xmlns:p14="http://schemas.microsoft.com/office/powerpoint/2010/main" val="779608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3936" userDrawn="1">
          <p15:clr>
            <a:srgbClr val="FBAE40"/>
          </p15:clr>
        </p15:guide>
        <p15:guide id="4" pos="4040" userDrawn="1">
          <p15:clr>
            <a:srgbClr val="FBAE40"/>
          </p15:clr>
        </p15:guide>
        <p15:guide id="5" pos="432" userDrawn="1">
          <p15:clr>
            <a:srgbClr val="FBAE40"/>
          </p15:clr>
        </p15:guide>
        <p15:guide id="6" pos="4140" userDrawn="1">
          <p15:clr>
            <a:srgbClr val="FBAE40"/>
          </p15:clr>
        </p15:guide>
        <p15:guide id="7" pos="7248" userDrawn="1">
          <p15:clr>
            <a:srgbClr val="FBAE40"/>
          </p15:clr>
        </p15:guide>
        <p15:guide id="8" orient="horz" pos="2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B63C3-4244-A742-ACF4-3DFBFC5A5473}"/>
              </a:ext>
            </a:extLst>
          </p:cNvPr>
          <p:cNvSpPr>
            <a:spLocks noGrp="1"/>
          </p:cNvSpPr>
          <p:nvPr>
            <p:ph type="title"/>
          </p:nvPr>
        </p:nvSpPr>
        <p:spPr>
          <a:xfrm>
            <a:off x="839788" y="457200"/>
            <a:ext cx="3932237" cy="1600200"/>
          </a:xfrm>
          <a:prstGeom prst="rect">
            <a:avLst/>
          </a:prstGeom>
        </p:spPr>
        <p:txBody>
          <a:bodyPr anchor="b"/>
          <a:lstStyle>
            <a:lvl1pPr>
              <a:defRPr sz="3200" b="1" i="0" baseline="0">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965FC02-624D-EF46-BFD3-863C89B41F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0C064E-9846-DA4F-916B-4EF3BE1724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7387847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F923A-CB45-4449-8842-8CD81DDC74F6}"/>
              </a:ext>
            </a:extLst>
          </p:cNvPr>
          <p:cNvSpPr>
            <a:spLocks noGrp="1"/>
          </p:cNvSpPr>
          <p:nvPr>
            <p:ph type="title"/>
          </p:nvPr>
        </p:nvSpPr>
        <p:spPr>
          <a:xfrm>
            <a:off x="838200" y="500062"/>
            <a:ext cx="10515600" cy="1325563"/>
          </a:xfrm>
          <a:prstGeom prst="rect">
            <a:avLst/>
          </a:prstGeom>
        </p:spPr>
        <p:txBody>
          <a:bodyPr/>
          <a:lstStyle>
            <a:lvl1pPr>
              <a:defRPr b="1" i="0" baseline="0">
                <a:solidFill>
                  <a:schemeClr val="accent1"/>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8698646C-D8A4-EB4E-91E4-D1666467794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97095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60739A-1B88-864A-8F17-580BD50C077A}"/>
              </a:ext>
            </a:extLst>
          </p:cNvPr>
          <p:cNvSpPr>
            <a:spLocks noGrp="1"/>
          </p:cNvSpPr>
          <p:nvPr>
            <p:ph type="title" orient="vert"/>
          </p:nvPr>
        </p:nvSpPr>
        <p:spPr>
          <a:xfrm>
            <a:off x="8724900" y="722489"/>
            <a:ext cx="2628900" cy="5454474"/>
          </a:xfrm>
          <a:prstGeom prst="rect">
            <a:avLst/>
          </a:prstGeom>
        </p:spPr>
        <p:txBody>
          <a:bodyPr vert="eaVert"/>
          <a:lstStyle>
            <a:lvl1pPr>
              <a:defRPr b="1" i="0" baseline="0">
                <a:solidFill>
                  <a:schemeClr val="accent1"/>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5C82C530-0EB8-594F-94A9-7E068D7E45DD}"/>
              </a:ext>
            </a:extLst>
          </p:cNvPr>
          <p:cNvSpPr>
            <a:spLocks noGrp="1"/>
          </p:cNvSpPr>
          <p:nvPr>
            <p:ph type="body" orient="vert" idx="1"/>
          </p:nvPr>
        </p:nvSpPr>
        <p:spPr>
          <a:xfrm>
            <a:off x="838200" y="722487"/>
            <a:ext cx="7734300" cy="5454475"/>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008103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building with a red curved roof&#10;&#10;Description automatically generated">
            <a:extLst>
              <a:ext uri="{FF2B5EF4-FFF2-40B4-BE49-F238E27FC236}">
                <a16:creationId xmlns:a16="http://schemas.microsoft.com/office/drawing/2014/main" id="{C7582E80-5EA9-24E4-3556-C92DA2D8FA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p:cNvSpPr>
            <a:spLocks noGrp="1"/>
          </p:cNvSpPr>
          <p:nvPr>
            <p:ph type="subTitle" idx="1" hasCustomPrompt="1"/>
          </p:nvPr>
        </p:nvSpPr>
        <p:spPr>
          <a:xfrm>
            <a:off x="457200" y="2362200"/>
            <a:ext cx="8534400" cy="1752600"/>
          </a:xfrm>
        </p:spPr>
        <p:txBody>
          <a:bodyPr/>
          <a:lstStyle>
            <a:lvl1pPr marL="0" indent="0" algn="l">
              <a:buNone/>
              <a:defRPr sz="2500" b="1" i="0">
                <a:solidFill>
                  <a:srgbClr val="841617"/>
                </a:solidFill>
                <a:latin typeface="Arboria Black" panose="02000000000000000000" pitchFamily="2" charset="77"/>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2" name="Title 1"/>
          <p:cNvSpPr>
            <a:spLocks noGrp="1"/>
          </p:cNvSpPr>
          <p:nvPr>
            <p:ph type="ctrTitle" hasCustomPrompt="1"/>
          </p:nvPr>
        </p:nvSpPr>
        <p:spPr>
          <a:xfrm>
            <a:off x="457200" y="2503487"/>
            <a:ext cx="10363200" cy="1470025"/>
          </a:xfrm>
        </p:spPr>
        <p:txBody>
          <a:bodyPr/>
          <a:lstStyle>
            <a:lvl1pPr algn="l">
              <a:defRPr sz="6000" b="1" i="0">
                <a:solidFill>
                  <a:srgbClr val="841617"/>
                </a:solidFill>
                <a:latin typeface="Mongoose Regular" panose="02000000000000000000" pitchFamily="2" charset="77"/>
              </a:defRPr>
            </a:lvl1pPr>
          </a:lstStyle>
          <a:p>
            <a:r>
              <a:rPr lang="en-US" dirty="0"/>
              <a:t>CLICK TO EDIT MASTER TITLE STYLE</a:t>
            </a:r>
          </a:p>
        </p:txBody>
      </p:sp>
      <p:pic>
        <p:nvPicPr>
          <p:cNvPr id="5" name="Picture 4" descr="A black background with red text&#10;&#10;AI-generated content may be incorrect.">
            <a:extLst>
              <a:ext uri="{FF2B5EF4-FFF2-40B4-BE49-F238E27FC236}">
                <a16:creationId xmlns:a16="http://schemas.microsoft.com/office/drawing/2014/main" id="{90AC5EB1-1DC3-ED1A-354A-4F993012EF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4219644"/>
            <a:ext cx="4334606" cy="1088886"/>
          </a:xfrm>
          <a:prstGeom prst="rect">
            <a:avLst/>
          </a:prstGeom>
        </p:spPr>
      </p:pic>
    </p:spTree>
    <p:extLst>
      <p:ext uri="{BB962C8B-B14F-4D97-AF65-F5344CB8AC3E}">
        <p14:creationId xmlns:p14="http://schemas.microsoft.com/office/powerpoint/2010/main" val="7805825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E323E37-73DD-4F81-BD8A-13F967C96BAD}" type="slidenum">
              <a:rPr lang="en-US"/>
              <a:pPr>
                <a:defRPr/>
              </a:pPr>
              <a:t>‹#›</a:t>
            </a:fld>
            <a:endParaRPr lang="en-US" dirty="0"/>
          </a:p>
        </p:txBody>
      </p:sp>
    </p:spTree>
    <p:extLst>
      <p:ext uri="{BB962C8B-B14F-4D97-AF65-F5344CB8AC3E}">
        <p14:creationId xmlns:p14="http://schemas.microsoft.com/office/powerpoint/2010/main" val="1767034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9E4C7DAB-9EAF-4EBE-836C-FDB2B1D5B18D}" type="slidenum">
              <a:rPr lang="en-US"/>
              <a:pPr>
                <a:defRPr/>
              </a:pPr>
              <a:t>‹#›</a:t>
            </a:fld>
            <a:endParaRPr lang="en-US" dirty="0"/>
          </a:p>
        </p:txBody>
      </p:sp>
    </p:spTree>
    <p:extLst>
      <p:ext uri="{BB962C8B-B14F-4D97-AF65-F5344CB8AC3E}">
        <p14:creationId xmlns:p14="http://schemas.microsoft.com/office/powerpoint/2010/main" val="29733976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C1811D8E-0036-480C-9EA6-A86CAB4AE760}" type="slidenum">
              <a:rPr lang="en-US"/>
              <a:pPr>
                <a:defRPr/>
              </a:pPr>
              <a:t>‹#›</a:t>
            </a:fld>
            <a:endParaRPr lang="en-US" dirty="0"/>
          </a:p>
        </p:txBody>
      </p:sp>
    </p:spTree>
    <p:extLst>
      <p:ext uri="{BB962C8B-B14F-4D97-AF65-F5344CB8AC3E}">
        <p14:creationId xmlns:p14="http://schemas.microsoft.com/office/powerpoint/2010/main" val="1139526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FA09796-415A-46A0-9E05-C18C3E784A8B}" type="slidenum">
              <a:rPr lang="en-US"/>
              <a:pPr>
                <a:defRPr/>
              </a:pPr>
              <a:t>‹#›</a:t>
            </a:fld>
            <a:endParaRPr lang="en-US" dirty="0"/>
          </a:p>
        </p:txBody>
      </p:sp>
    </p:spTree>
    <p:extLst>
      <p:ext uri="{BB962C8B-B14F-4D97-AF65-F5344CB8AC3E}">
        <p14:creationId xmlns:p14="http://schemas.microsoft.com/office/powerpoint/2010/main" val="31295785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EA1EF851-C4DA-4911-B094-C8D0650240DE}" type="slidenum">
              <a:rPr lang="en-US"/>
              <a:pPr>
                <a:defRPr/>
              </a:pPr>
              <a:t>‹#›</a:t>
            </a:fld>
            <a:endParaRPr lang="en-US" dirty="0"/>
          </a:p>
        </p:txBody>
      </p:sp>
    </p:spTree>
    <p:extLst>
      <p:ext uri="{BB962C8B-B14F-4D97-AF65-F5344CB8AC3E}">
        <p14:creationId xmlns:p14="http://schemas.microsoft.com/office/powerpoint/2010/main" val="5156018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510ADED2-5E6C-42F3-934D-19E1CDA6FBFE}" type="slidenum">
              <a:rPr lang="en-US"/>
              <a:pPr>
                <a:defRPr/>
              </a:pPr>
              <a:t>‹#›</a:t>
            </a:fld>
            <a:endParaRPr lang="en-US" dirty="0"/>
          </a:p>
        </p:txBody>
      </p:sp>
    </p:spTree>
    <p:extLst>
      <p:ext uri="{BB962C8B-B14F-4D97-AF65-F5344CB8AC3E}">
        <p14:creationId xmlns:p14="http://schemas.microsoft.com/office/powerpoint/2010/main" val="1762319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3E566D8B-5F29-ABB9-B9C0-CEE6AAD0F41B}"/>
              </a:ext>
            </a:extLst>
          </p:cNvPr>
          <p:cNvSpPr>
            <a:spLocks noGrp="1"/>
          </p:cNvSpPr>
          <p:nvPr>
            <p:ph type="body" sz="quarter" idx="13"/>
          </p:nvPr>
        </p:nvSpPr>
        <p:spPr>
          <a:xfrm>
            <a:off x="695325" y="1063096"/>
            <a:ext cx="5210175" cy="828675"/>
          </a:xfrm>
          <a:prstGeom prst="rect">
            <a:avLst/>
          </a:prstGeom>
        </p:spPr>
        <p:txBody>
          <a:bodyPr lIns="0" tIns="0" rIns="0" bIns="0"/>
          <a:lstStyle>
            <a:lvl1pPr marL="0" indent="0">
              <a:lnSpc>
                <a:spcPts val="2880"/>
              </a:lnSpc>
              <a:buNone/>
              <a:defRPr sz="2800">
                <a:latin typeface="IBM Plex Serif" panose="02060503050406000203" pitchFamily="18" charset="77"/>
              </a:defRPr>
            </a:lvl1pPr>
            <a:lvl2pPr marL="457200" indent="0">
              <a:buNone/>
              <a:defRPr/>
            </a:lvl2pPr>
            <a:lvl3pPr marL="914400" indent="0">
              <a:buNone/>
              <a:defRPr/>
            </a:lvl3pPr>
            <a:lvl4pPr marL="1371600" indent="0">
              <a:buNone/>
              <a:defRPr/>
            </a:lvl4pPr>
            <a:lvl5pPr marL="1828800" indent="0">
              <a:buNone/>
              <a:defRPr/>
            </a:lvl5pPr>
          </a:lstStyle>
          <a:p>
            <a:pPr lvl="0"/>
            <a:endParaRPr lang="en-US"/>
          </a:p>
        </p:txBody>
      </p:sp>
      <p:sp>
        <p:nvSpPr>
          <p:cNvPr id="4" name="Text Placeholder 3">
            <a:extLst>
              <a:ext uri="{FF2B5EF4-FFF2-40B4-BE49-F238E27FC236}">
                <a16:creationId xmlns:a16="http://schemas.microsoft.com/office/drawing/2014/main" id="{305169A6-5E66-98CD-9245-C885A72A7EAD}"/>
              </a:ext>
            </a:extLst>
          </p:cNvPr>
          <p:cNvSpPr>
            <a:spLocks noGrp="1"/>
          </p:cNvSpPr>
          <p:nvPr>
            <p:ph type="body" sz="quarter" idx="16" hasCustomPrompt="1"/>
          </p:nvPr>
        </p:nvSpPr>
        <p:spPr>
          <a:xfrm>
            <a:off x="612481" y="711729"/>
            <a:ext cx="3259138" cy="211137"/>
          </a:xfrm>
          <a:prstGeom prst="rect">
            <a:avLst/>
          </a:prstGeom>
        </p:spPr>
        <p:txBody>
          <a:bodyPr/>
          <a:lstStyle>
            <a:lvl1pPr marL="0" indent="0">
              <a:buNone/>
              <a:defRPr sz="1200">
                <a:solidFill>
                  <a:schemeClr val="accent1"/>
                </a:solidFill>
                <a:latin typeface="IBM Plex Mono" panose="020B0509050203000203" pitchFamily="49" charset="77"/>
              </a:defRPr>
            </a:lvl1pPr>
          </a:lstStyle>
          <a:p>
            <a:pPr lvl="0"/>
            <a:r>
              <a:rPr lang="en-US"/>
              <a:t>SMALL TITLE STYLE</a:t>
            </a:r>
          </a:p>
        </p:txBody>
      </p:sp>
      <p:sp>
        <p:nvSpPr>
          <p:cNvPr id="10" name="Text Placeholder 9">
            <a:extLst>
              <a:ext uri="{FF2B5EF4-FFF2-40B4-BE49-F238E27FC236}">
                <a16:creationId xmlns:a16="http://schemas.microsoft.com/office/drawing/2014/main" id="{692B5C7B-DAAB-9194-377C-D870007CFBB6}"/>
              </a:ext>
            </a:extLst>
          </p:cNvPr>
          <p:cNvSpPr>
            <a:spLocks noGrp="1"/>
          </p:cNvSpPr>
          <p:nvPr>
            <p:ph type="body" sz="quarter" idx="17"/>
          </p:nvPr>
        </p:nvSpPr>
        <p:spPr>
          <a:xfrm>
            <a:off x="614363" y="2802467"/>
            <a:ext cx="5481637" cy="3225800"/>
          </a:xfrm>
          <a:prstGeom prst="rect">
            <a:avLst/>
          </a:prstGeom>
        </p:spPr>
        <p:txBody>
          <a:bodyPr/>
          <a:lstStyle>
            <a:lvl1pPr>
              <a:defRPr sz="1400">
                <a:latin typeface="IBM Plex Sans" panose="020B0503050203000203" pitchFamily="34" charset="0"/>
              </a:defRPr>
            </a:lvl1pPr>
            <a:lvl2pPr>
              <a:defRPr sz="1400">
                <a:latin typeface="IBM Plex Sans" panose="020B0503050203000203" pitchFamily="34" charset="0"/>
              </a:defRPr>
            </a:lvl2pPr>
            <a:lvl3pPr>
              <a:defRPr sz="1400">
                <a:latin typeface="IBM Plex Sans" panose="020B0503050203000203" pitchFamily="34" charset="0"/>
              </a:defRPr>
            </a:lvl3pPr>
            <a:lvl4pPr>
              <a:defRPr sz="1400">
                <a:latin typeface="IBM Plex Sans" panose="020B0503050203000203" pitchFamily="34" charset="0"/>
              </a:defRPr>
            </a:lvl4pPr>
          </a:lstStyle>
          <a:p>
            <a:pPr lvl="0"/>
            <a:r>
              <a:rPr lang="en-US"/>
              <a:t>Click to edit Master text style</a:t>
            </a:r>
          </a:p>
          <a:p>
            <a:pPr marL="6858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edit Master text style</a:t>
            </a:r>
          </a:p>
          <a:p>
            <a:pPr marL="1143000" marR="0" lvl="2"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edit Master text style</a:t>
            </a:r>
          </a:p>
          <a:p>
            <a:pPr marL="1600200" marR="0" lvl="3"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edit Master text style</a:t>
            </a:r>
          </a:p>
          <a:p>
            <a:pPr lvl="0"/>
            <a:endParaRPr lang="en-US"/>
          </a:p>
        </p:txBody>
      </p:sp>
      <p:cxnSp>
        <p:nvCxnSpPr>
          <p:cNvPr id="2" name="Google Shape;10;p1">
            <a:extLst>
              <a:ext uri="{FF2B5EF4-FFF2-40B4-BE49-F238E27FC236}">
                <a16:creationId xmlns:a16="http://schemas.microsoft.com/office/drawing/2014/main" id="{4AF0CC32-DBCF-35D6-0550-101C2ACFB495}"/>
              </a:ext>
            </a:extLst>
          </p:cNvPr>
          <p:cNvCxnSpPr>
            <a:cxnSpLocks/>
          </p:cNvCxnSpPr>
          <p:nvPr userDrawn="1"/>
        </p:nvCxnSpPr>
        <p:spPr>
          <a:xfrm>
            <a:off x="685800" y="507096"/>
            <a:ext cx="10820400" cy="0"/>
          </a:xfrm>
          <a:prstGeom prst="straightConnector1">
            <a:avLst/>
          </a:prstGeom>
          <a:noFill/>
          <a:ln w="9525" cap="flat" cmpd="sng">
            <a:solidFill>
              <a:schemeClr val="bg2">
                <a:lumMod val="75000"/>
              </a:schemeClr>
            </a:solidFill>
            <a:prstDash val="solid"/>
            <a:round/>
            <a:headEnd type="none" w="med" len="med"/>
            <a:tailEnd type="none" w="med" len="med"/>
          </a:ln>
        </p:spPr>
      </p:cxnSp>
      <p:sp>
        <p:nvSpPr>
          <p:cNvPr id="5" name="Footer Placeholder 1">
            <a:extLst>
              <a:ext uri="{FF2B5EF4-FFF2-40B4-BE49-F238E27FC236}">
                <a16:creationId xmlns:a16="http://schemas.microsoft.com/office/drawing/2014/main" id="{65314050-76A5-E3CB-B043-033B3CCB7E00}"/>
              </a:ext>
            </a:extLst>
          </p:cNvPr>
          <p:cNvSpPr>
            <a:spLocks noGrp="1"/>
          </p:cNvSpPr>
          <p:nvPr>
            <p:ph type="ftr" sz="quarter" idx="3"/>
          </p:nvPr>
        </p:nvSpPr>
        <p:spPr>
          <a:xfrm>
            <a:off x="614680" y="250191"/>
            <a:ext cx="4114800" cy="217170"/>
          </a:xfrm>
          <a:prstGeom prst="rect">
            <a:avLst/>
          </a:prstGeom>
        </p:spPr>
        <p:txBody>
          <a:bodyPr vert="horz" lIns="91440" tIns="45720" rIns="91440" bIns="45720" rtlCol="0" anchor="ctr"/>
          <a:lstStyle>
            <a:lvl1pPr algn="l">
              <a:defRPr sz="700">
                <a:solidFill>
                  <a:schemeClr val="tx1"/>
                </a:solidFill>
                <a:latin typeface="IBM Plex Mono" panose="020B0509050203000203" pitchFamily="49" charset="77"/>
              </a:defRPr>
            </a:lvl1pPr>
          </a:lstStyle>
          <a:p>
            <a:r>
              <a:rPr lang="en-US"/>
              <a:t>NDCC Steering Committee Meeting; January 28, 2025</a:t>
            </a:r>
          </a:p>
        </p:txBody>
      </p:sp>
      <p:sp>
        <p:nvSpPr>
          <p:cNvPr id="8" name="Slide Number Placeholder 3">
            <a:extLst>
              <a:ext uri="{FF2B5EF4-FFF2-40B4-BE49-F238E27FC236}">
                <a16:creationId xmlns:a16="http://schemas.microsoft.com/office/drawing/2014/main" id="{838FB07F-4943-C0CA-0BAD-3D2AFF4089BE}"/>
              </a:ext>
            </a:extLst>
          </p:cNvPr>
          <p:cNvSpPr>
            <a:spLocks noGrp="1"/>
          </p:cNvSpPr>
          <p:nvPr>
            <p:ph type="sldNum" sz="quarter" idx="12"/>
          </p:nvPr>
        </p:nvSpPr>
        <p:spPr>
          <a:xfrm>
            <a:off x="10145247" y="240394"/>
            <a:ext cx="863600" cy="365125"/>
          </a:xfrm>
          <a:prstGeom prst="rect">
            <a:avLst/>
          </a:prstGeom>
        </p:spPr>
        <p:txBody>
          <a:bodyPr/>
          <a:lstStyle>
            <a:lvl1pPr>
              <a:defRPr sz="800" b="1">
                <a:latin typeface="IBM Plex Mono" panose="020B0509050203000203" pitchFamily="49" charset="77"/>
              </a:defRPr>
            </a:lvl1pPr>
          </a:lstStyle>
          <a:p>
            <a:pPr algn="r"/>
            <a:fld id="{E8EC07DC-9122-6741-910E-23307F675ECC}" type="slidenum">
              <a:rPr lang="en-US" smtClean="0"/>
              <a:pPr algn="r"/>
              <a:t>‹#›</a:t>
            </a:fld>
            <a:r>
              <a:rPr lang="en-US"/>
              <a:t> </a:t>
            </a:r>
            <a:r>
              <a:rPr lang="en-US" b="0"/>
              <a:t>| </a:t>
            </a:r>
          </a:p>
        </p:txBody>
      </p:sp>
      <p:pic>
        <p:nvPicPr>
          <p:cNvPr id="11" name="Graphic 10">
            <a:extLst>
              <a:ext uri="{FF2B5EF4-FFF2-40B4-BE49-F238E27FC236}">
                <a16:creationId xmlns:a16="http://schemas.microsoft.com/office/drawing/2014/main" id="{054323D0-37C7-A01E-B193-00A1E1DDBF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90071" y="300038"/>
            <a:ext cx="516130" cy="80962"/>
          </a:xfrm>
          <a:prstGeom prst="rect">
            <a:avLst/>
          </a:prstGeom>
        </p:spPr>
      </p:pic>
    </p:spTree>
    <p:extLst>
      <p:ext uri="{BB962C8B-B14F-4D97-AF65-F5344CB8AC3E}">
        <p14:creationId xmlns:p14="http://schemas.microsoft.com/office/powerpoint/2010/main" val="41741592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3936" userDrawn="1">
          <p15:clr>
            <a:srgbClr val="FBAE40"/>
          </p15:clr>
        </p15:guide>
        <p15:guide id="4" pos="4040" userDrawn="1">
          <p15:clr>
            <a:srgbClr val="FBAE40"/>
          </p15:clr>
        </p15:guide>
        <p15:guide id="5" pos="432" userDrawn="1">
          <p15:clr>
            <a:srgbClr val="FBAE40"/>
          </p15:clr>
        </p15:guide>
        <p15:guide id="6" pos="4140" userDrawn="1">
          <p15:clr>
            <a:srgbClr val="FBAE40"/>
          </p15:clr>
        </p15:guide>
        <p15:guide id="7" pos="7248" userDrawn="1">
          <p15:clr>
            <a:srgbClr val="FBAE40"/>
          </p15:clr>
        </p15:guide>
        <p15:guide id="8" orient="horz" pos="24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60CB129D-0948-460C-A462-0CE73AD19609}" type="slidenum">
              <a:rPr lang="en-US"/>
              <a:pPr>
                <a:defRPr/>
              </a:pPr>
              <a:t>‹#›</a:t>
            </a:fld>
            <a:endParaRPr lang="en-US" dirty="0"/>
          </a:p>
        </p:txBody>
      </p:sp>
    </p:spTree>
    <p:extLst>
      <p:ext uri="{BB962C8B-B14F-4D97-AF65-F5344CB8AC3E}">
        <p14:creationId xmlns:p14="http://schemas.microsoft.com/office/powerpoint/2010/main" val="14081807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3B097D4-F14F-40FA-B449-B264A75AD3B9}" type="slidenum">
              <a:rPr lang="en-US"/>
              <a:pPr>
                <a:defRPr/>
              </a:pPr>
              <a:t>‹#›</a:t>
            </a:fld>
            <a:endParaRPr lang="en-US" dirty="0"/>
          </a:p>
        </p:txBody>
      </p:sp>
    </p:spTree>
    <p:extLst>
      <p:ext uri="{BB962C8B-B14F-4D97-AF65-F5344CB8AC3E}">
        <p14:creationId xmlns:p14="http://schemas.microsoft.com/office/powerpoint/2010/main" val="41284240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6AC67C7-D976-4F51-90DF-095F73087D42}" type="slidenum">
              <a:rPr lang="en-US"/>
              <a:pPr>
                <a:defRPr/>
              </a:pPr>
              <a:t>‹#›</a:t>
            </a:fld>
            <a:endParaRPr lang="en-US" dirty="0"/>
          </a:p>
        </p:txBody>
      </p:sp>
    </p:spTree>
    <p:extLst>
      <p:ext uri="{BB962C8B-B14F-4D97-AF65-F5344CB8AC3E}">
        <p14:creationId xmlns:p14="http://schemas.microsoft.com/office/powerpoint/2010/main" val="38231059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DC8B4F5-370F-4B53-B41A-7F3203AFD142}" type="slidenum">
              <a:rPr lang="en-US"/>
              <a:pPr>
                <a:defRPr/>
              </a:pPr>
              <a:t>‹#›</a:t>
            </a:fld>
            <a:endParaRPr lang="en-US" dirty="0"/>
          </a:p>
        </p:txBody>
      </p:sp>
    </p:spTree>
    <p:extLst>
      <p:ext uri="{BB962C8B-B14F-4D97-AF65-F5344CB8AC3E}">
        <p14:creationId xmlns:p14="http://schemas.microsoft.com/office/powerpoint/2010/main" val="32552186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90558495-3BC3-E3C0-AF92-968F079955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3273"/>
            <a:ext cx="12192000" cy="6858000"/>
          </a:xfrm>
          <a:prstGeom prst="rect">
            <a:avLst/>
          </a:prstGeom>
        </p:spPr>
      </p:pic>
      <p:pic>
        <p:nvPicPr>
          <p:cNvPr id="4" name="Picture 3" descr="A red square with white dots&#10;&#10;Description automatically generated">
            <a:extLst>
              <a:ext uri="{FF2B5EF4-FFF2-40B4-BE49-F238E27FC236}">
                <a16:creationId xmlns:a16="http://schemas.microsoft.com/office/drawing/2014/main" id="{7FBA7789-B7FE-0B59-0FD9-2299A63023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1447800"/>
          </a:xfrm>
          <a:prstGeom prst="rect">
            <a:avLst/>
          </a:prstGeom>
        </p:spPr>
      </p:pic>
      <p:pic>
        <p:nvPicPr>
          <p:cNvPr id="7" name="Picture 6" descr="A red square with white dots&#10;&#10;Description automatically generated">
            <a:extLst>
              <a:ext uri="{FF2B5EF4-FFF2-40B4-BE49-F238E27FC236}">
                <a16:creationId xmlns:a16="http://schemas.microsoft.com/office/drawing/2014/main" id="{330ECBA5-A556-803D-0226-DD79BBAA57C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533473"/>
            <a:ext cx="12192000" cy="1447800"/>
          </a:xfrm>
          <a:prstGeom prst="rect">
            <a:avLst/>
          </a:prstGeom>
        </p:spPr>
      </p:pic>
      <p:sp>
        <p:nvSpPr>
          <p:cNvPr id="2" name="Title 1"/>
          <p:cNvSpPr>
            <a:spLocks noGrp="1"/>
          </p:cNvSpPr>
          <p:nvPr>
            <p:ph type="title" hasCustomPrompt="1"/>
          </p:nvPr>
        </p:nvSpPr>
        <p:spPr>
          <a:xfrm>
            <a:off x="2743200" y="2667000"/>
            <a:ext cx="10020635" cy="1053850"/>
          </a:xfrm>
        </p:spPr>
        <p:txBody>
          <a:bodyPr anchor="b"/>
          <a:lstStyle>
            <a:lvl1pPr>
              <a:defRPr sz="4000" b="1" i="0">
                <a:solidFill>
                  <a:schemeClr val="bg1"/>
                </a:solidFill>
                <a:latin typeface="Arboria Bold" panose="02000000000000000000" pitchFamily="2" charset="77"/>
              </a:defRPr>
            </a:lvl1pPr>
          </a:lstStyle>
          <a:p>
            <a:r>
              <a:rPr lang="en-US" dirty="0"/>
              <a:t>CLICK TO EDIT TITLE</a:t>
            </a:r>
          </a:p>
        </p:txBody>
      </p:sp>
      <p:sp>
        <p:nvSpPr>
          <p:cNvPr id="6" name="Slide Number Placeholder 5"/>
          <p:cNvSpPr>
            <a:spLocks noGrp="1"/>
          </p:cNvSpPr>
          <p:nvPr>
            <p:ph type="sldNum" sz="quarter" idx="12"/>
          </p:nvPr>
        </p:nvSpPr>
        <p:spPr/>
        <p:txBody>
          <a:bodyPr/>
          <a:lstStyle/>
          <a:p>
            <a:fld id="{40D7EE0D-DF15-4744-81AA-973DFFDBC556}" type="slidenum">
              <a:rPr lang="en-US" smtClean="0"/>
              <a:t>‹#›</a:t>
            </a:fld>
            <a:endParaRPr lang="en-US"/>
          </a:p>
        </p:txBody>
      </p:sp>
    </p:spTree>
    <p:extLst>
      <p:ext uri="{BB962C8B-B14F-4D97-AF65-F5344CB8AC3E}">
        <p14:creationId xmlns:p14="http://schemas.microsoft.com/office/powerpoint/2010/main" val="36533985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3_CMS title1">
    <p:bg>
      <p:bgPr>
        <a:solidFill>
          <a:schemeClr val="bg1"/>
        </a:solidFill>
        <a:effectLst/>
      </p:bgPr>
    </p:bg>
    <p:spTree>
      <p:nvGrpSpPr>
        <p:cNvPr id="1" name=""/>
        <p:cNvGrpSpPr/>
        <p:nvPr/>
      </p:nvGrpSpPr>
      <p:grpSpPr>
        <a:xfrm>
          <a:off x="0" y="0"/>
          <a:ext cx="0" cy="0"/>
          <a:chOff x="0" y="0"/>
          <a:chExt cx="0" cy="0"/>
        </a:xfrm>
      </p:grpSpPr>
      <p:sp>
        <p:nvSpPr>
          <p:cNvPr id="13" name="TextBox 12"/>
          <p:cNvSpPr txBox="1"/>
          <p:nvPr/>
        </p:nvSpPr>
        <p:spPr>
          <a:xfrm>
            <a:off x="-2224195" y="4928188"/>
            <a:ext cx="184731" cy="369332"/>
          </a:xfrm>
          <a:prstGeom prst="rect">
            <a:avLst/>
          </a:prstGeom>
          <a:noFill/>
        </p:spPr>
        <p:txBody>
          <a:bodyPr wrap="none" rtlCol="0">
            <a:spAutoFit/>
          </a:bodyPr>
          <a:lstStyle/>
          <a:p>
            <a:endParaRPr lang="en-US" sz="1800"/>
          </a:p>
        </p:txBody>
      </p:sp>
      <p:sp>
        <p:nvSpPr>
          <p:cNvPr id="14" name="TextBox 13"/>
          <p:cNvSpPr txBox="1"/>
          <p:nvPr userDrawn="1"/>
        </p:nvSpPr>
        <p:spPr>
          <a:xfrm>
            <a:off x="-2224195" y="4928188"/>
            <a:ext cx="184731" cy="369332"/>
          </a:xfrm>
          <a:prstGeom prst="rect">
            <a:avLst/>
          </a:prstGeom>
          <a:noFill/>
        </p:spPr>
        <p:txBody>
          <a:bodyPr wrap="none" rtlCol="0">
            <a:spAutoFit/>
          </a:bodyPr>
          <a:lstStyle/>
          <a:p>
            <a:endParaRPr lang="en-US" sz="1800"/>
          </a:p>
        </p:txBody>
      </p:sp>
      <p:pic>
        <p:nvPicPr>
          <p:cNvPr id="15" name="Picture 14" descr="The Centers for Medicare and Medicaid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1188" y="496529"/>
            <a:ext cx="3536433" cy="914400"/>
          </a:xfrm>
          <a:prstGeom prst="rect">
            <a:avLst/>
          </a:prstGeom>
        </p:spPr>
      </p:pic>
      <p:sp>
        <p:nvSpPr>
          <p:cNvPr id="18" name="Title 7"/>
          <p:cNvSpPr txBox="1">
            <a:spLocks/>
          </p:cNvSpPr>
          <p:nvPr userDrawn="1"/>
        </p:nvSpPr>
        <p:spPr>
          <a:xfrm>
            <a:off x="0" y="1892710"/>
            <a:ext cx="12192000" cy="1066800"/>
          </a:xfrm>
          <a:prstGeom prst="rect">
            <a:avLst/>
          </a:prstGeom>
          <a:solidFill>
            <a:srgbClr val="FFD004"/>
          </a:solidFill>
          <a:effectLst>
            <a:outerShdw dist="76200" dir="5640000" algn="tl" rotWithShape="0">
              <a:srgbClr val="084A9C"/>
            </a:outerShdw>
          </a:effectLst>
        </p:spPr>
        <p:txBody>
          <a:bodyPr vert="horz" lIns="91440" tIns="45720" rIns="91440" bIns="45720" rtlCol="0" anchor="ctr">
            <a:noAutofit/>
          </a:bodyPr>
          <a:lstStyle>
            <a:lvl1pPr indent="0" algn="ctr" defTabSz="914400" rtl="0" eaLnBrk="1" latinLnBrk="0" hangingPunct="1">
              <a:spcBef>
                <a:spcPts val="0"/>
              </a:spcBef>
              <a:buNone/>
              <a:defRPr sz="44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a:ln>
                <a:noFill/>
              </a:ln>
              <a:solidFill>
                <a:sysClr val="windowText" lastClr="000000"/>
              </a:solidFill>
              <a:effectLst/>
              <a:uLnTx/>
              <a:uFillTx/>
              <a:latin typeface="Calibri"/>
              <a:ea typeface="+mj-ea"/>
              <a:cs typeface="+mj-cs"/>
            </a:endParaRPr>
          </a:p>
        </p:txBody>
      </p:sp>
      <p:sp>
        <p:nvSpPr>
          <p:cNvPr id="11" name="Title 7"/>
          <p:cNvSpPr txBox="1">
            <a:spLocks/>
          </p:cNvSpPr>
          <p:nvPr userDrawn="1"/>
        </p:nvSpPr>
        <p:spPr>
          <a:xfrm>
            <a:off x="0" y="1941872"/>
            <a:ext cx="12192000" cy="1066800"/>
          </a:xfrm>
          <a:prstGeom prst="rect">
            <a:avLst/>
          </a:prstGeom>
          <a:solidFill>
            <a:srgbClr val="084A9C"/>
          </a:solidFill>
          <a:effectLst>
            <a:outerShdw dist="76200" dir="5640000" algn="tl" rotWithShape="0">
              <a:srgbClr val="FFD004"/>
            </a:outerShdw>
          </a:effectLst>
        </p:spPr>
        <p:txBody>
          <a:bodyPr vert="horz" lIns="91440" tIns="45720" rIns="91440" bIns="45720" rtlCol="0" anchor="ctr">
            <a:normAutofit/>
          </a:bodyPr>
          <a:lstStyle>
            <a:lvl1pPr>
              <a:defRPr sz="4000">
                <a:solidFill>
                  <a:srgbClr val="FFFFFF"/>
                </a:solidFill>
              </a:defRPr>
            </a:lvl1pPr>
          </a:lstStyle>
          <a:p>
            <a:pPr algn="ctr" defTabSz="914400">
              <a:spcBef>
                <a:spcPct val="0"/>
              </a:spcBef>
              <a:defRPr/>
            </a:pPr>
            <a:endParaRPr lang="en-US" sz="3600" b="1"/>
          </a:p>
        </p:txBody>
      </p:sp>
    </p:spTree>
    <p:extLst>
      <p:ext uri="{BB962C8B-B14F-4D97-AF65-F5344CB8AC3E}">
        <p14:creationId xmlns:p14="http://schemas.microsoft.com/office/powerpoint/2010/main" val="20912352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6" name="Rectangle 5"/>
          <p:cNvSpPr/>
          <p:nvPr userDrawn="1"/>
        </p:nvSpPr>
        <p:spPr>
          <a:xfrm>
            <a:off x="395845" y="1"/>
            <a:ext cx="11796156"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p:cNvSpPr>
            <a:spLocks noGrp="1"/>
          </p:cNvSpPr>
          <p:nvPr>
            <p:ph type="title" hasCustomPrompt="1"/>
          </p:nvPr>
        </p:nvSpPr>
        <p:spPr>
          <a:xfrm>
            <a:off x="883477" y="758953"/>
            <a:ext cx="10272203" cy="3085949"/>
          </a:xfrm>
        </p:spPr>
        <p:txBody>
          <a:bodyPr anchor="b" anchorCtr="0">
            <a:normAutofit/>
          </a:bodyPr>
          <a:lstStyle>
            <a:lvl1pPr>
              <a:lnSpc>
                <a:spcPct val="85000"/>
              </a:lnSpc>
              <a:defRPr sz="4500" b="1">
                <a:solidFill>
                  <a:srgbClr val="084A9C"/>
                </a:solidFill>
              </a:defRPr>
            </a:lvl1pPr>
          </a:lstStyle>
          <a:p>
            <a:r>
              <a:rPr lang="en-US"/>
              <a:t>Section heading</a:t>
            </a:r>
          </a:p>
        </p:txBody>
      </p:sp>
      <p:cxnSp>
        <p:nvCxnSpPr>
          <p:cNvPr id="12" name="Straight Connector 11"/>
          <p:cNvCxnSpPr/>
          <p:nvPr userDrawn="1"/>
        </p:nvCxnSpPr>
        <p:spPr>
          <a:xfrm>
            <a:off x="883477" y="3891116"/>
            <a:ext cx="10272203"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20579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OC Wide 2 co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Table of Contents</a:t>
            </a:r>
          </a:p>
        </p:txBody>
      </p:sp>
      <p:sp>
        <p:nvSpPr>
          <p:cNvPr id="3" name="Slide Number Placeholder 2"/>
          <p:cNvSpPr>
            <a:spLocks noGrp="1"/>
          </p:cNvSpPr>
          <p:nvPr>
            <p:ph type="sldNum" sz="quarter" idx="10"/>
          </p:nvPr>
        </p:nvSpPr>
        <p:spPr/>
        <p:txBody>
          <a:bodyPr/>
          <a:lstStyle>
            <a:lvl1pPr>
              <a:defRPr sz="1000"/>
            </a:lvl1pPr>
          </a:lstStyle>
          <a:p>
            <a:fld id="{EACE6E22-E655-5947-A8B4-6F095FBA2C12}" type="slidenum">
              <a:rPr lang="en-US" smtClean="0"/>
              <a:pPr/>
              <a:t>‹#›</a:t>
            </a:fld>
            <a:endParaRPr lang="en-US"/>
          </a:p>
        </p:txBody>
      </p:sp>
      <p:sp>
        <p:nvSpPr>
          <p:cNvPr id="10" name="Content Placeholder 8"/>
          <p:cNvSpPr>
            <a:spLocks noGrp="1"/>
          </p:cNvSpPr>
          <p:nvPr>
            <p:ph sz="quarter" idx="13" hasCustomPrompt="1"/>
          </p:nvPr>
        </p:nvSpPr>
        <p:spPr>
          <a:xfrm>
            <a:off x="883477" y="1550021"/>
            <a:ext cx="4823483" cy="4626943"/>
          </a:xfrm>
        </p:spPr>
        <p:txBody>
          <a:bodyPr/>
          <a:lstStyle>
            <a:lvl1pPr marL="0" indent="0">
              <a:spcBef>
                <a:spcPts val="1200"/>
              </a:spcBef>
              <a:buNone/>
              <a:tabLst>
                <a:tab pos="2336800" algn="r"/>
                <a:tab pos="3543300" algn="r"/>
              </a:tabLst>
              <a:defRPr sz="1600" i="1" baseline="0">
                <a:solidFill>
                  <a:schemeClr val="tx1"/>
                </a:solidFill>
                <a:latin typeface="+mj-lt"/>
                <a:ea typeface="Georgia" charset="0"/>
                <a:cs typeface="Georgia" charset="0"/>
              </a:defRPr>
            </a:lvl1pPr>
            <a:lvl2pPr marL="271463" indent="0">
              <a:spcBef>
                <a:spcPts val="300"/>
              </a:spcBef>
              <a:buNone/>
              <a:tabLst>
                <a:tab pos="2336800" algn="r"/>
                <a:tab pos="3543300" algn="r"/>
              </a:tabLst>
              <a:defRPr sz="1400"/>
            </a:lvl2pPr>
          </a:lstStyle>
          <a:p>
            <a:pPr lvl="0"/>
            <a:r>
              <a:rPr lang="en-US"/>
              <a:t>Section</a:t>
            </a:r>
          </a:p>
          <a:p>
            <a:pPr lvl="1"/>
            <a:r>
              <a:rPr lang="en-US"/>
              <a:t>Subsection</a:t>
            </a:r>
          </a:p>
        </p:txBody>
      </p:sp>
      <p:sp>
        <p:nvSpPr>
          <p:cNvPr id="13" name="Content Placeholder 8"/>
          <p:cNvSpPr>
            <a:spLocks noGrp="1"/>
          </p:cNvSpPr>
          <p:nvPr>
            <p:ph sz="quarter" idx="14" hasCustomPrompt="1"/>
          </p:nvPr>
        </p:nvSpPr>
        <p:spPr>
          <a:xfrm>
            <a:off x="6530316" y="1550021"/>
            <a:ext cx="4823483" cy="4626943"/>
          </a:xfrm>
        </p:spPr>
        <p:txBody>
          <a:bodyPr/>
          <a:lstStyle>
            <a:lvl1pPr marL="0" indent="0">
              <a:spcBef>
                <a:spcPts val="1200"/>
              </a:spcBef>
              <a:buNone/>
              <a:tabLst>
                <a:tab pos="2336800" algn="r"/>
                <a:tab pos="3543300" algn="r"/>
              </a:tabLst>
              <a:defRPr sz="1600" i="1" baseline="0">
                <a:solidFill>
                  <a:schemeClr val="tx1"/>
                </a:solidFill>
                <a:latin typeface="+mj-lt"/>
                <a:ea typeface="Georgia" charset="0"/>
                <a:cs typeface="Georgia" charset="0"/>
              </a:defRPr>
            </a:lvl1pPr>
            <a:lvl2pPr marL="271463" indent="0">
              <a:spcBef>
                <a:spcPts val="300"/>
              </a:spcBef>
              <a:buNone/>
              <a:tabLst>
                <a:tab pos="2336800" algn="r"/>
                <a:tab pos="3543300" algn="r"/>
              </a:tabLst>
              <a:defRPr sz="1400"/>
            </a:lvl2pPr>
          </a:lstStyle>
          <a:p>
            <a:pPr lvl="0"/>
            <a:r>
              <a:rPr lang="en-US"/>
              <a:t>Section</a:t>
            </a:r>
          </a:p>
          <a:p>
            <a:pPr lvl="1"/>
            <a:r>
              <a:rPr lang="en-US"/>
              <a:t>Subsection</a:t>
            </a:r>
          </a:p>
        </p:txBody>
      </p:sp>
    </p:spTree>
    <p:extLst>
      <p:ext uri="{BB962C8B-B14F-4D97-AF65-F5344CB8AC3E}">
        <p14:creationId xmlns:p14="http://schemas.microsoft.com/office/powerpoint/2010/main" val="30632403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OC Wide 3 co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Table of Contents</a:t>
            </a:r>
          </a:p>
        </p:txBody>
      </p:sp>
      <p:sp>
        <p:nvSpPr>
          <p:cNvPr id="3" name="Slide Number Placeholder 2"/>
          <p:cNvSpPr>
            <a:spLocks noGrp="1"/>
          </p:cNvSpPr>
          <p:nvPr>
            <p:ph type="sldNum" sz="quarter" idx="10"/>
          </p:nvPr>
        </p:nvSpPr>
        <p:spPr/>
        <p:txBody>
          <a:bodyPr/>
          <a:lstStyle>
            <a:lvl1pPr>
              <a:defRPr sz="1000"/>
            </a:lvl1pPr>
          </a:lstStyle>
          <a:p>
            <a:fld id="{EACE6E22-E655-5947-A8B4-6F095FBA2C12}" type="slidenum">
              <a:rPr lang="en-US" smtClean="0"/>
              <a:pPr/>
              <a:t>‹#›</a:t>
            </a:fld>
            <a:endParaRPr lang="en-US"/>
          </a:p>
        </p:txBody>
      </p:sp>
      <p:sp>
        <p:nvSpPr>
          <p:cNvPr id="10" name="Content Placeholder 8"/>
          <p:cNvSpPr>
            <a:spLocks noGrp="1"/>
          </p:cNvSpPr>
          <p:nvPr>
            <p:ph sz="quarter" idx="13" hasCustomPrompt="1"/>
          </p:nvPr>
        </p:nvSpPr>
        <p:spPr>
          <a:xfrm>
            <a:off x="883477" y="1550021"/>
            <a:ext cx="3248256" cy="4626943"/>
          </a:xfrm>
        </p:spPr>
        <p:txBody>
          <a:bodyPr/>
          <a:lstStyle>
            <a:lvl1pPr marL="0" indent="0">
              <a:spcBef>
                <a:spcPts val="1200"/>
              </a:spcBef>
              <a:buNone/>
              <a:tabLst>
                <a:tab pos="2336800" algn="r"/>
                <a:tab pos="3543300" algn="r"/>
              </a:tabLst>
              <a:defRPr sz="1600" i="1" baseline="0">
                <a:solidFill>
                  <a:schemeClr val="tx1"/>
                </a:solidFill>
                <a:latin typeface="+mj-lt"/>
                <a:ea typeface="Georgia" charset="0"/>
                <a:cs typeface="Georgia" charset="0"/>
              </a:defRPr>
            </a:lvl1pPr>
            <a:lvl2pPr marL="271463" indent="0">
              <a:spcBef>
                <a:spcPts val="300"/>
              </a:spcBef>
              <a:buNone/>
              <a:tabLst>
                <a:tab pos="2336800" algn="r"/>
                <a:tab pos="3543300" algn="r"/>
              </a:tabLst>
              <a:defRPr sz="1400"/>
            </a:lvl2pPr>
          </a:lstStyle>
          <a:p>
            <a:pPr lvl="0"/>
            <a:r>
              <a:rPr lang="en-US"/>
              <a:t>Section</a:t>
            </a:r>
          </a:p>
          <a:p>
            <a:pPr lvl="1"/>
            <a:r>
              <a:rPr lang="en-US"/>
              <a:t>Subsection</a:t>
            </a:r>
          </a:p>
        </p:txBody>
      </p:sp>
      <p:sp>
        <p:nvSpPr>
          <p:cNvPr id="13" name="Content Placeholder 8"/>
          <p:cNvSpPr>
            <a:spLocks noGrp="1"/>
          </p:cNvSpPr>
          <p:nvPr>
            <p:ph sz="quarter" idx="14" hasCustomPrompt="1"/>
          </p:nvPr>
        </p:nvSpPr>
        <p:spPr>
          <a:xfrm>
            <a:off x="4494511" y="1550021"/>
            <a:ext cx="3248256" cy="4626943"/>
          </a:xfrm>
        </p:spPr>
        <p:txBody>
          <a:bodyPr/>
          <a:lstStyle>
            <a:lvl1pPr marL="0" indent="0">
              <a:spcBef>
                <a:spcPts val="1200"/>
              </a:spcBef>
              <a:buNone/>
              <a:tabLst>
                <a:tab pos="2336800" algn="r"/>
                <a:tab pos="3543300" algn="r"/>
              </a:tabLst>
              <a:defRPr sz="1600" i="1" baseline="0">
                <a:solidFill>
                  <a:schemeClr val="tx1"/>
                </a:solidFill>
                <a:latin typeface="+mj-lt"/>
                <a:ea typeface="Georgia" charset="0"/>
                <a:cs typeface="Georgia" charset="0"/>
              </a:defRPr>
            </a:lvl1pPr>
            <a:lvl2pPr marL="271463" indent="0">
              <a:spcBef>
                <a:spcPts val="300"/>
              </a:spcBef>
              <a:buNone/>
              <a:tabLst>
                <a:tab pos="2336800" algn="r"/>
                <a:tab pos="3543300" algn="r"/>
              </a:tabLst>
              <a:defRPr sz="1400"/>
            </a:lvl2pPr>
          </a:lstStyle>
          <a:p>
            <a:pPr lvl="0"/>
            <a:r>
              <a:rPr lang="en-US"/>
              <a:t>Section</a:t>
            </a:r>
          </a:p>
          <a:p>
            <a:pPr lvl="1"/>
            <a:r>
              <a:rPr lang="en-US"/>
              <a:t>Subsection</a:t>
            </a:r>
          </a:p>
        </p:txBody>
      </p:sp>
      <p:sp>
        <p:nvSpPr>
          <p:cNvPr id="14" name="Content Placeholder 8"/>
          <p:cNvSpPr>
            <a:spLocks noGrp="1"/>
          </p:cNvSpPr>
          <p:nvPr>
            <p:ph sz="quarter" idx="15" hasCustomPrompt="1"/>
          </p:nvPr>
        </p:nvSpPr>
        <p:spPr>
          <a:xfrm>
            <a:off x="8105543" y="1550021"/>
            <a:ext cx="3248256" cy="4626943"/>
          </a:xfrm>
        </p:spPr>
        <p:txBody>
          <a:bodyPr/>
          <a:lstStyle>
            <a:lvl1pPr marL="50800" indent="0">
              <a:spcBef>
                <a:spcPts val="1200"/>
              </a:spcBef>
              <a:buNone/>
              <a:tabLst>
                <a:tab pos="2336800" algn="r"/>
                <a:tab pos="3543300" algn="r"/>
              </a:tabLst>
              <a:defRPr sz="1600" i="1" baseline="0">
                <a:solidFill>
                  <a:schemeClr val="tx1"/>
                </a:solidFill>
                <a:latin typeface="+mj-lt"/>
                <a:ea typeface="Georgia" charset="0"/>
                <a:cs typeface="Georgia" charset="0"/>
              </a:defRPr>
            </a:lvl1pPr>
            <a:lvl2pPr marL="271463" indent="0">
              <a:spcBef>
                <a:spcPts val="300"/>
              </a:spcBef>
              <a:buNone/>
              <a:tabLst>
                <a:tab pos="2336800" algn="r"/>
                <a:tab pos="3543300" algn="r"/>
              </a:tabLst>
              <a:defRPr sz="1400"/>
            </a:lvl2pPr>
          </a:lstStyle>
          <a:p>
            <a:pPr lvl="0"/>
            <a:r>
              <a:rPr lang="en-US"/>
              <a:t>Section</a:t>
            </a:r>
          </a:p>
          <a:p>
            <a:pPr lvl="1"/>
            <a:r>
              <a:rPr lang="en-US"/>
              <a:t>Subsection</a:t>
            </a:r>
          </a:p>
        </p:txBody>
      </p:sp>
      <p:cxnSp>
        <p:nvCxnSpPr>
          <p:cNvPr id="15" name="Straight Connector 14"/>
          <p:cNvCxnSpPr/>
          <p:nvPr userDrawn="1"/>
        </p:nvCxnSpPr>
        <p:spPr>
          <a:xfrm>
            <a:off x="4281333" y="1550021"/>
            <a:ext cx="0" cy="4626943"/>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7888133" y="1550021"/>
            <a:ext cx="0" cy="4626943"/>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96489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har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hart Placeholder 4"/>
          <p:cNvSpPr>
            <a:spLocks noGrp="1"/>
          </p:cNvSpPr>
          <p:nvPr>
            <p:ph type="chart" sz="quarter" idx="12"/>
          </p:nvPr>
        </p:nvSpPr>
        <p:spPr>
          <a:xfrm>
            <a:off x="882651" y="2781558"/>
            <a:ext cx="4961877" cy="2773565"/>
          </a:xfrm>
        </p:spPr>
        <p:txBody>
          <a:bodyPr/>
          <a:lstStyle/>
          <a:p>
            <a:r>
              <a:rPr lang="en-US"/>
              <a:t>Click icon to add chart</a:t>
            </a:r>
          </a:p>
        </p:txBody>
      </p:sp>
      <p:sp>
        <p:nvSpPr>
          <p:cNvPr id="11" name="Chart Placeholder 4"/>
          <p:cNvSpPr>
            <a:spLocks noGrp="1"/>
          </p:cNvSpPr>
          <p:nvPr>
            <p:ph type="chart" sz="quarter" idx="13"/>
          </p:nvPr>
        </p:nvSpPr>
        <p:spPr>
          <a:xfrm>
            <a:off x="6391922" y="2780285"/>
            <a:ext cx="4961877" cy="2773565"/>
          </a:xfrm>
        </p:spPr>
        <p:txBody>
          <a:bodyPr/>
          <a:lstStyle/>
          <a:p>
            <a:r>
              <a:rPr lang="en-US"/>
              <a:t>Click icon to add chart</a:t>
            </a:r>
          </a:p>
        </p:txBody>
      </p:sp>
      <p:sp>
        <p:nvSpPr>
          <p:cNvPr id="16" name="Text Placeholder 4"/>
          <p:cNvSpPr>
            <a:spLocks noGrp="1"/>
          </p:cNvSpPr>
          <p:nvPr>
            <p:ph type="body" sz="quarter" idx="14" hasCustomPrompt="1"/>
          </p:nvPr>
        </p:nvSpPr>
        <p:spPr>
          <a:xfrm>
            <a:off x="883477" y="5876734"/>
            <a:ext cx="10470323" cy="414338"/>
          </a:xfrm>
        </p:spPr>
        <p:txBody>
          <a:bodyPr anchor="b"/>
          <a:lstStyle>
            <a:lvl1pPr marL="0" indent="0">
              <a:buNone/>
              <a:defRPr lang="en-US" sz="1100" b="0" i="1" kern="1200" cap="none" spc="0" baseline="0" dirty="0" smtClean="0">
                <a:solidFill>
                  <a:schemeClr val="tx1"/>
                </a:solidFill>
                <a:latin typeface="Calibri" charset="0"/>
                <a:ea typeface="Calibri" charset="0"/>
                <a:cs typeface="Calibri" charset="0"/>
              </a:defRPr>
            </a:lvl1pPr>
          </a:lstStyle>
          <a:p>
            <a:pPr lvl="0"/>
            <a:r>
              <a:rPr lang="en-US"/>
              <a:t>Level 5 is a footnote or a place for source information.</a:t>
            </a:r>
          </a:p>
        </p:txBody>
      </p:sp>
      <p:sp>
        <p:nvSpPr>
          <p:cNvPr id="10" name="Text Placeholder 9"/>
          <p:cNvSpPr>
            <a:spLocks noGrp="1"/>
          </p:cNvSpPr>
          <p:nvPr>
            <p:ph type="body" sz="quarter" idx="17" hasCustomPrompt="1"/>
          </p:nvPr>
        </p:nvSpPr>
        <p:spPr>
          <a:xfrm>
            <a:off x="882651" y="1557118"/>
            <a:ext cx="10471149" cy="1095151"/>
          </a:xfrm>
        </p:spPr>
        <p:txBody>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b="0" cap="none" spc="0" baseline="0">
                <a:solidFill>
                  <a:schemeClr val="tx1"/>
                </a:solidFill>
                <a:latin typeface="+mn-lt"/>
              </a:defRPr>
            </a:lvl1pPr>
            <a:lvl2pPr>
              <a:defRPr spc="0"/>
            </a:lvl2pPr>
            <a:lvl3pPr>
              <a:defRPr spc="0"/>
            </a:lvl3pPr>
            <a:lvl4pPr>
              <a:defRPr spc="0"/>
            </a:lvl4pPr>
            <a:lvl5pPr>
              <a:defRPr spc="0"/>
            </a:lvl5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a:t>Level 1 big intro text goes here to explain the chart. Level 1 big intro text goes here to explain the chart. Level 1 big intro text goes here to explain the chart. Level 1 big intro text goes here to explain the chart.</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lang="en-US"/>
          </a:p>
          <a:p>
            <a:pPr lvl="0"/>
            <a:endParaRPr lang="en-US"/>
          </a:p>
        </p:txBody>
      </p:sp>
      <p:sp>
        <p:nvSpPr>
          <p:cNvPr id="14" name="Slide Number Placeholder 2"/>
          <p:cNvSpPr>
            <a:spLocks noGrp="1"/>
          </p:cNvSpPr>
          <p:nvPr>
            <p:ph type="sldNum" sz="quarter" idx="10"/>
          </p:nvPr>
        </p:nvSpPr>
        <p:spPr>
          <a:xfrm>
            <a:off x="10744199" y="6400800"/>
            <a:ext cx="609600" cy="457200"/>
          </a:xfrm>
        </p:spPr>
        <p:txBody>
          <a:bodyPr/>
          <a:lstStyle>
            <a:lvl1pPr>
              <a:defRPr sz="1000"/>
            </a:lvl1pPr>
          </a:lstStyle>
          <a:p>
            <a:fld id="{EACE6E22-E655-5947-A8B4-6F095FBA2C12}" type="slidenum">
              <a:rPr lang="en-US" smtClean="0"/>
              <a:pPr/>
              <a:t>‹#›</a:t>
            </a:fld>
            <a:endParaRPr lang="en-US"/>
          </a:p>
        </p:txBody>
      </p:sp>
    </p:spTree>
    <p:extLst>
      <p:ext uri="{BB962C8B-B14F-4D97-AF65-F5344CB8AC3E}">
        <p14:creationId xmlns:p14="http://schemas.microsoft.com/office/powerpoint/2010/main" val="3423652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photo and text on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A9942C-79EE-6316-236B-CB6977C4B774}"/>
              </a:ext>
            </a:extLst>
          </p:cNvPr>
          <p:cNvSpPr/>
          <p:nvPr userDrawn="1"/>
        </p:nvSpPr>
        <p:spPr>
          <a:xfrm>
            <a:off x="0" y="2819400"/>
            <a:ext cx="12192000" cy="40386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1E9634F1-1E79-9961-9AA9-11B3845071C0}"/>
              </a:ext>
            </a:extLst>
          </p:cNvPr>
          <p:cNvSpPr>
            <a:spLocks noGrp="1"/>
          </p:cNvSpPr>
          <p:nvPr>
            <p:ph type="pic" sz="quarter" idx="18"/>
          </p:nvPr>
        </p:nvSpPr>
        <p:spPr>
          <a:xfrm>
            <a:off x="6096000" y="2832100"/>
            <a:ext cx="6096000" cy="40259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692B5C7B-DAAB-9194-377C-D870007CFBB6}"/>
              </a:ext>
            </a:extLst>
          </p:cNvPr>
          <p:cNvSpPr>
            <a:spLocks noGrp="1"/>
          </p:cNvSpPr>
          <p:nvPr>
            <p:ph type="body" sz="quarter" idx="17"/>
          </p:nvPr>
        </p:nvSpPr>
        <p:spPr>
          <a:xfrm>
            <a:off x="614363" y="3263900"/>
            <a:ext cx="4757737" cy="2764366"/>
          </a:xfrm>
          <a:prstGeom prst="rect">
            <a:avLst/>
          </a:prstGeom>
        </p:spPr>
        <p:txBody>
          <a:bodyPr/>
          <a:lstStyle>
            <a:lvl1pPr marL="285750" indent="-285750">
              <a:buFont typeface="Arial" panose="020B0604020202020204" pitchFamily="34" charset="0"/>
              <a:buChar char="•"/>
              <a:defRPr sz="1400">
                <a:latin typeface="IBM Plex Sans" panose="020B0503050203000203" pitchFamily="34" charset="0"/>
              </a:defRPr>
            </a:lvl1pPr>
            <a:lvl2pPr marL="457200" indent="0">
              <a:buNone/>
              <a:defRPr sz="1400">
                <a:latin typeface="IBM Plex Sans" panose="020B0503050203000203" pitchFamily="34" charset="0"/>
              </a:defRPr>
            </a:lvl2pPr>
            <a:lvl3pPr marL="914400" indent="0">
              <a:buNone/>
              <a:defRPr sz="1400">
                <a:latin typeface="IBM Plex Sans" panose="020B0503050203000203" pitchFamily="34" charset="0"/>
              </a:defRPr>
            </a:lvl3pPr>
            <a:lvl4pPr marL="1371600" indent="0">
              <a:buNone/>
              <a:defRPr sz="1400">
                <a:latin typeface="IBM Plex Sans" panose="020B0503050203000203" pitchFamily="34" charset="0"/>
              </a:defRPr>
            </a:lvl4pPr>
          </a:lstStyle>
          <a:p>
            <a:pPr lvl="0"/>
            <a:r>
              <a:rPr lang="en-US"/>
              <a:t>Click to edit Master text style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Click to edit Master text style</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Click to edit Master text style</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a:t>Click to edit Master text style</a:t>
            </a:r>
          </a:p>
          <a:p>
            <a:pPr lvl="0"/>
            <a:endParaRPr lang="en-US"/>
          </a:p>
          <a:p>
            <a:pPr lvl="0"/>
            <a:endParaRPr lang="en-US"/>
          </a:p>
        </p:txBody>
      </p:sp>
      <p:sp>
        <p:nvSpPr>
          <p:cNvPr id="2" name="Text Placeholder 11">
            <a:extLst>
              <a:ext uri="{FF2B5EF4-FFF2-40B4-BE49-F238E27FC236}">
                <a16:creationId xmlns:a16="http://schemas.microsoft.com/office/drawing/2014/main" id="{8DFD9209-5538-B449-0D12-AEF4808CD410}"/>
              </a:ext>
            </a:extLst>
          </p:cNvPr>
          <p:cNvSpPr>
            <a:spLocks noGrp="1"/>
          </p:cNvSpPr>
          <p:nvPr>
            <p:ph type="body" sz="quarter" idx="13"/>
          </p:nvPr>
        </p:nvSpPr>
        <p:spPr>
          <a:xfrm>
            <a:off x="695325" y="741363"/>
            <a:ext cx="7915275" cy="828675"/>
          </a:xfrm>
          <a:prstGeom prst="rect">
            <a:avLst/>
          </a:prstGeom>
        </p:spPr>
        <p:txBody>
          <a:bodyPr lIns="0" tIns="0" rIns="0" bIns="0"/>
          <a:lstStyle>
            <a:lvl1pPr marL="0" indent="0">
              <a:lnSpc>
                <a:spcPts val="2880"/>
              </a:lnSpc>
              <a:buNone/>
              <a:defRPr sz="2800">
                <a:latin typeface="IBM Plex Serif" panose="02060503050406000203" pitchFamily="18" charset="77"/>
              </a:defRPr>
            </a:lvl1pPr>
            <a:lvl2pPr marL="457200" indent="0">
              <a:buNone/>
              <a:defRPr/>
            </a:lvl2pPr>
            <a:lvl3pPr marL="914400" indent="0">
              <a:buNone/>
              <a:defRPr/>
            </a:lvl3pPr>
            <a:lvl4pPr marL="1371600" indent="0">
              <a:buNone/>
              <a:defRPr/>
            </a:lvl4pPr>
            <a:lvl5pPr marL="1828800" indent="0">
              <a:buNone/>
              <a:defRPr/>
            </a:lvl5pPr>
          </a:lstStyle>
          <a:p>
            <a:pPr lvl="0"/>
            <a:endParaRPr lang="en-US"/>
          </a:p>
        </p:txBody>
      </p:sp>
      <p:cxnSp>
        <p:nvCxnSpPr>
          <p:cNvPr id="12" name="Google Shape;10;p1">
            <a:extLst>
              <a:ext uri="{FF2B5EF4-FFF2-40B4-BE49-F238E27FC236}">
                <a16:creationId xmlns:a16="http://schemas.microsoft.com/office/drawing/2014/main" id="{6D06003C-797A-21C3-DBB9-518788AA81B2}"/>
              </a:ext>
            </a:extLst>
          </p:cNvPr>
          <p:cNvCxnSpPr>
            <a:cxnSpLocks/>
          </p:cNvCxnSpPr>
          <p:nvPr userDrawn="1"/>
        </p:nvCxnSpPr>
        <p:spPr>
          <a:xfrm>
            <a:off x="685800" y="507096"/>
            <a:ext cx="10820400" cy="0"/>
          </a:xfrm>
          <a:prstGeom prst="straightConnector1">
            <a:avLst/>
          </a:prstGeom>
          <a:noFill/>
          <a:ln w="9525" cap="flat" cmpd="sng">
            <a:solidFill>
              <a:schemeClr val="bg2">
                <a:lumMod val="75000"/>
              </a:schemeClr>
            </a:solidFill>
            <a:prstDash val="solid"/>
            <a:round/>
            <a:headEnd type="none" w="med" len="med"/>
            <a:tailEnd type="none" w="med" len="med"/>
          </a:ln>
        </p:spPr>
      </p:cxnSp>
      <p:sp>
        <p:nvSpPr>
          <p:cNvPr id="5" name="Footer Placeholder 1">
            <a:extLst>
              <a:ext uri="{FF2B5EF4-FFF2-40B4-BE49-F238E27FC236}">
                <a16:creationId xmlns:a16="http://schemas.microsoft.com/office/drawing/2014/main" id="{1D1D994A-1359-7D3B-D3A6-23804F5B53BE}"/>
              </a:ext>
            </a:extLst>
          </p:cNvPr>
          <p:cNvSpPr>
            <a:spLocks noGrp="1"/>
          </p:cNvSpPr>
          <p:nvPr>
            <p:ph type="ftr" sz="quarter" idx="3"/>
          </p:nvPr>
        </p:nvSpPr>
        <p:spPr>
          <a:xfrm>
            <a:off x="614680" y="250191"/>
            <a:ext cx="4114800" cy="217170"/>
          </a:xfrm>
          <a:prstGeom prst="rect">
            <a:avLst/>
          </a:prstGeom>
        </p:spPr>
        <p:txBody>
          <a:bodyPr vert="horz" lIns="91440" tIns="45720" rIns="91440" bIns="45720" rtlCol="0" anchor="ctr"/>
          <a:lstStyle>
            <a:lvl1pPr algn="l">
              <a:defRPr sz="700">
                <a:solidFill>
                  <a:schemeClr val="tx1"/>
                </a:solidFill>
                <a:latin typeface="IBM Plex Mono" panose="020B0509050203000203" pitchFamily="49" charset="77"/>
              </a:defRPr>
            </a:lvl1pPr>
          </a:lstStyle>
          <a:p>
            <a:r>
              <a:rPr lang="en-US"/>
              <a:t>NDCC Steering Committee Meeting; January 28, 2025</a:t>
            </a:r>
          </a:p>
        </p:txBody>
      </p:sp>
      <p:sp>
        <p:nvSpPr>
          <p:cNvPr id="11" name="Slide Number Placeholder 3">
            <a:extLst>
              <a:ext uri="{FF2B5EF4-FFF2-40B4-BE49-F238E27FC236}">
                <a16:creationId xmlns:a16="http://schemas.microsoft.com/office/drawing/2014/main" id="{54B22532-9852-E09F-8DD3-F5790EA28D66}"/>
              </a:ext>
            </a:extLst>
          </p:cNvPr>
          <p:cNvSpPr>
            <a:spLocks noGrp="1"/>
          </p:cNvSpPr>
          <p:nvPr>
            <p:ph type="sldNum" sz="quarter" idx="12"/>
          </p:nvPr>
        </p:nvSpPr>
        <p:spPr>
          <a:xfrm>
            <a:off x="10145247" y="240394"/>
            <a:ext cx="863600" cy="365125"/>
          </a:xfrm>
          <a:prstGeom prst="rect">
            <a:avLst/>
          </a:prstGeom>
        </p:spPr>
        <p:txBody>
          <a:bodyPr/>
          <a:lstStyle>
            <a:lvl1pPr>
              <a:defRPr sz="800" b="1">
                <a:latin typeface="IBM Plex Mono" panose="020B0509050203000203" pitchFamily="49" charset="77"/>
              </a:defRPr>
            </a:lvl1pPr>
          </a:lstStyle>
          <a:p>
            <a:pPr algn="r"/>
            <a:fld id="{E8EC07DC-9122-6741-910E-23307F675ECC}" type="slidenum">
              <a:rPr lang="en-US" smtClean="0"/>
              <a:pPr algn="r"/>
              <a:t>‹#›</a:t>
            </a:fld>
            <a:r>
              <a:rPr lang="en-US"/>
              <a:t> </a:t>
            </a:r>
            <a:r>
              <a:rPr lang="en-US" b="0"/>
              <a:t>| </a:t>
            </a:r>
          </a:p>
        </p:txBody>
      </p:sp>
      <p:pic>
        <p:nvPicPr>
          <p:cNvPr id="13" name="Graphic 12">
            <a:extLst>
              <a:ext uri="{FF2B5EF4-FFF2-40B4-BE49-F238E27FC236}">
                <a16:creationId xmlns:a16="http://schemas.microsoft.com/office/drawing/2014/main" id="{6DA6A476-94DD-F1CB-0E7E-6FFA624D3C3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90071" y="300038"/>
            <a:ext cx="516130" cy="80962"/>
          </a:xfrm>
          <a:prstGeom prst="rect">
            <a:avLst/>
          </a:prstGeom>
        </p:spPr>
      </p:pic>
    </p:spTree>
    <p:extLst>
      <p:ext uri="{BB962C8B-B14F-4D97-AF65-F5344CB8AC3E}">
        <p14:creationId xmlns:p14="http://schemas.microsoft.com/office/powerpoint/2010/main" val="24571611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3936" userDrawn="1">
          <p15:clr>
            <a:srgbClr val="FBAE40"/>
          </p15:clr>
        </p15:guide>
        <p15:guide id="4" pos="4040" userDrawn="1">
          <p15:clr>
            <a:srgbClr val="FBAE40"/>
          </p15:clr>
        </p15:guide>
        <p15:guide id="5" pos="432" userDrawn="1">
          <p15:clr>
            <a:srgbClr val="FBAE40"/>
          </p15:clr>
        </p15:guide>
        <p15:guide id="6" pos="4140" userDrawn="1">
          <p15:clr>
            <a:srgbClr val="FBAE40"/>
          </p15:clr>
        </p15:guide>
        <p15:guide id="7" pos="7248" userDrawn="1">
          <p15:clr>
            <a:srgbClr val="FBAE40"/>
          </p15:clr>
        </p15:guide>
        <p15:guide id="8" orient="horz" pos="2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hoto/Wide Chart/Graph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Text Placeholder 9"/>
          <p:cNvSpPr>
            <a:spLocks noGrp="1"/>
          </p:cNvSpPr>
          <p:nvPr>
            <p:ph type="body" sz="quarter" idx="17" hasCustomPrompt="1"/>
          </p:nvPr>
        </p:nvSpPr>
        <p:spPr>
          <a:xfrm>
            <a:off x="882651" y="1571705"/>
            <a:ext cx="10471149" cy="902828"/>
          </a:xfrm>
        </p:spPr>
        <p:txBody>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b="0" cap="none" spc="0" baseline="0">
                <a:solidFill>
                  <a:schemeClr val="tx1"/>
                </a:solidFill>
                <a:latin typeface="+mn-lt"/>
              </a:defRPr>
            </a:lvl1pPr>
            <a:lvl2pPr>
              <a:defRPr spc="0"/>
            </a:lvl2pPr>
            <a:lvl3pPr>
              <a:defRPr spc="0"/>
            </a:lvl3pPr>
            <a:lvl4pPr>
              <a:defRPr spc="0"/>
            </a:lvl4pPr>
            <a:lvl5pPr>
              <a:defRPr spc="0"/>
            </a:lvl5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a:t>Level 1 caption text goes here to explain the chart. Level 1 big intro text goes here to explain the chart. Level 1 big intro text goes here to explain the chart. Level 1 big intro text goes here to explain the chart.</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lang="en-US"/>
          </a:p>
          <a:p>
            <a:pPr lvl="0"/>
            <a:endParaRPr lang="en-US"/>
          </a:p>
        </p:txBody>
      </p:sp>
      <p:sp>
        <p:nvSpPr>
          <p:cNvPr id="4" name="Picture Placeholder 3"/>
          <p:cNvSpPr>
            <a:spLocks noGrp="1"/>
          </p:cNvSpPr>
          <p:nvPr>
            <p:ph type="pic" sz="quarter" idx="18" hasCustomPrompt="1"/>
          </p:nvPr>
        </p:nvSpPr>
        <p:spPr>
          <a:xfrm>
            <a:off x="882651" y="2626425"/>
            <a:ext cx="10471149" cy="3571795"/>
          </a:xfrm>
        </p:spPr>
        <p:txBody>
          <a:bodyPr/>
          <a:lstStyle/>
          <a:p>
            <a:r>
              <a:rPr lang="en-US"/>
              <a:t>Click to add chart/picture/graphic</a:t>
            </a:r>
          </a:p>
        </p:txBody>
      </p:sp>
      <p:sp>
        <p:nvSpPr>
          <p:cNvPr id="14" name="Slide Number Placeholder 2"/>
          <p:cNvSpPr>
            <a:spLocks noGrp="1"/>
          </p:cNvSpPr>
          <p:nvPr>
            <p:ph type="sldNum" sz="quarter" idx="10"/>
          </p:nvPr>
        </p:nvSpPr>
        <p:spPr>
          <a:xfrm>
            <a:off x="10744199" y="6400800"/>
            <a:ext cx="609600" cy="457200"/>
          </a:xfrm>
        </p:spPr>
        <p:txBody>
          <a:bodyPr/>
          <a:lstStyle>
            <a:lvl1pPr>
              <a:defRPr sz="1000"/>
            </a:lvl1pPr>
          </a:lstStyle>
          <a:p>
            <a:fld id="{EACE6E22-E655-5947-A8B4-6F095FBA2C12}" type="slidenum">
              <a:rPr lang="en-US" smtClean="0"/>
              <a:pPr/>
              <a:t>‹#›</a:t>
            </a:fld>
            <a:endParaRPr lang="en-US"/>
          </a:p>
        </p:txBody>
      </p:sp>
    </p:spTree>
    <p:extLst>
      <p:ext uri="{BB962C8B-B14F-4D97-AF65-F5344CB8AC3E}">
        <p14:creationId xmlns:p14="http://schemas.microsoft.com/office/powerpoint/2010/main" val="22805337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Thank You</a:t>
            </a:r>
          </a:p>
        </p:txBody>
      </p:sp>
      <p:sp>
        <p:nvSpPr>
          <p:cNvPr id="6" name="Text Placeholder 5"/>
          <p:cNvSpPr>
            <a:spLocks noGrp="1"/>
          </p:cNvSpPr>
          <p:nvPr>
            <p:ph type="body" sz="quarter" idx="12" hasCustomPrompt="1"/>
          </p:nvPr>
        </p:nvSpPr>
        <p:spPr>
          <a:xfrm>
            <a:off x="883478" y="1549401"/>
            <a:ext cx="10470321" cy="803275"/>
          </a:xfrm>
        </p:spPr>
        <p:txBody>
          <a:bodyPr/>
          <a:lstStyle>
            <a:lvl1pPr marL="0" indent="0">
              <a:buNone/>
              <a:defRPr b="0" cap="none" spc="0" baseline="0">
                <a:solidFill>
                  <a:schemeClr val="tx1"/>
                </a:solidFill>
                <a:latin typeface="+mn-lt"/>
              </a:defRPr>
            </a:lvl1pPr>
          </a:lstStyle>
          <a:p>
            <a:pPr lvl="0"/>
            <a:r>
              <a:rPr lang="en-US"/>
              <a:t>For more information about XXX, contact…</a:t>
            </a:r>
          </a:p>
        </p:txBody>
      </p:sp>
      <p:sp>
        <p:nvSpPr>
          <p:cNvPr id="19" name="Picture Placeholder 18"/>
          <p:cNvSpPr>
            <a:spLocks noGrp="1"/>
          </p:cNvSpPr>
          <p:nvPr>
            <p:ph type="pic" sz="quarter" idx="13"/>
          </p:nvPr>
        </p:nvSpPr>
        <p:spPr>
          <a:xfrm>
            <a:off x="883477" y="2487427"/>
            <a:ext cx="2316480" cy="1737360"/>
          </a:xfrm>
        </p:spPr>
        <p:txBody>
          <a:bodyPr/>
          <a:lstStyle>
            <a:lvl1pPr marL="0" indent="0">
              <a:buNone/>
              <a:defRPr/>
            </a:lvl1pPr>
          </a:lstStyle>
          <a:p>
            <a:r>
              <a:rPr lang="en-US"/>
              <a:t>Click icon to add picture</a:t>
            </a:r>
          </a:p>
        </p:txBody>
      </p:sp>
      <p:sp>
        <p:nvSpPr>
          <p:cNvPr id="20" name="Text Placeholder 5"/>
          <p:cNvSpPr>
            <a:spLocks noGrp="1"/>
          </p:cNvSpPr>
          <p:nvPr>
            <p:ph type="body" sz="quarter" idx="14" hasCustomPrompt="1"/>
          </p:nvPr>
        </p:nvSpPr>
        <p:spPr>
          <a:xfrm>
            <a:off x="883477" y="4389691"/>
            <a:ext cx="2316480" cy="1429719"/>
          </a:xfrm>
        </p:spPr>
        <p:txBody>
          <a:bodyPr lIns="45720" tIns="45720" rIns="45720" bIns="45720">
            <a:noAutofit/>
          </a:bodyPr>
          <a:lstStyle>
            <a:lvl1pPr marL="0" indent="0">
              <a:spcAft>
                <a:spcPts val="400"/>
              </a:spcAft>
              <a:buNone/>
              <a:defRPr sz="1200" b="1" cap="none" baseline="0">
                <a:solidFill>
                  <a:schemeClr val="accent1"/>
                </a:solidFill>
              </a:defRPr>
            </a:lvl1pPr>
            <a:lvl2pPr marL="11113"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1100" baseline="0"/>
            </a:lvl2pPr>
          </a:lstStyle>
          <a:p>
            <a:pPr lvl="0"/>
            <a:r>
              <a:rPr lang="en-US"/>
              <a:t>FIRST LASTNAME</a:t>
            </a:r>
          </a:p>
          <a:p>
            <a:pPr lvl="1"/>
            <a:r>
              <a:rPr lang="en-US"/>
              <a:t>Title Second Level</a:t>
            </a:r>
          </a:p>
          <a:p>
            <a:pPr lvl="1"/>
            <a:r>
              <a:rPr lang="en-US"/>
              <a:t>Title Second Level</a:t>
            </a:r>
          </a:p>
          <a:p>
            <a:pPr lvl="1"/>
            <a:r>
              <a:rPr lang="en-US"/>
              <a:t>Email Second Level</a:t>
            </a:r>
          </a:p>
          <a:p>
            <a:pPr lvl="1"/>
            <a:r>
              <a:rPr lang="en-US"/>
              <a:t>Phone Second Level</a:t>
            </a:r>
          </a:p>
          <a:p>
            <a:pPr lvl="1"/>
            <a:endParaRPr lang="en-US"/>
          </a:p>
        </p:txBody>
      </p:sp>
      <p:sp>
        <p:nvSpPr>
          <p:cNvPr id="30" name="Picture Placeholder 18"/>
          <p:cNvSpPr>
            <a:spLocks noGrp="1"/>
          </p:cNvSpPr>
          <p:nvPr>
            <p:ph type="pic" sz="quarter" idx="15"/>
          </p:nvPr>
        </p:nvSpPr>
        <p:spPr>
          <a:xfrm>
            <a:off x="3582893" y="2487427"/>
            <a:ext cx="2316480" cy="1737360"/>
          </a:xfrm>
        </p:spPr>
        <p:txBody>
          <a:bodyPr/>
          <a:lstStyle>
            <a:lvl1pPr marL="0" indent="0">
              <a:buNone/>
              <a:defRPr/>
            </a:lvl1pPr>
          </a:lstStyle>
          <a:p>
            <a:r>
              <a:rPr lang="en-US"/>
              <a:t>Click icon to add picture</a:t>
            </a:r>
          </a:p>
        </p:txBody>
      </p:sp>
      <p:sp>
        <p:nvSpPr>
          <p:cNvPr id="31" name="Text Placeholder 5"/>
          <p:cNvSpPr>
            <a:spLocks noGrp="1"/>
          </p:cNvSpPr>
          <p:nvPr>
            <p:ph type="body" sz="quarter" idx="16" hasCustomPrompt="1"/>
          </p:nvPr>
        </p:nvSpPr>
        <p:spPr>
          <a:xfrm>
            <a:off x="3582893" y="4389691"/>
            <a:ext cx="2316480" cy="1429719"/>
          </a:xfrm>
        </p:spPr>
        <p:txBody>
          <a:bodyPr lIns="45720" tIns="45720" rIns="45720" bIns="45720">
            <a:noAutofit/>
          </a:bodyPr>
          <a:lstStyle>
            <a:lvl1pPr marL="0" indent="0">
              <a:spcAft>
                <a:spcPts val="400"/>
              </a:spcAft>
              <a:buNone/>
              <a:defRPr sz="1200" b="1" cap="none" baseline="0">
                <a:solidFill>
                  <a:schemeClr val="accent1"/>
                </a:solidFill>
              </a:defRPr>
            </a:lvl1pPr>
            <a:lvl2pPr marL="11113"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1100" baseline="0"/>
            </a:lvl2pPr>
          </a:lstStyle>
          <a:p>
            <a:pPr lvl="0"/>
            <a:r>
              <a:rPr lang="en-US"/>
              <a:t>FIRST LASTNAME</a:t>
            </a:r>
          </a:p>
          <a:p>
            <a:pPr lvl="1"/>
            <a:r>
              <a:rPr lang="en-US"/>
              <a:t>Title Second Level</a:t>
            </a:r>
          </a:p>
          <a:p>
            <a:pPr lvl="1"/>
            <a:r>
              <a:rPr lang="en-US"/>
              <a:t>Title Second Level</a:t>
            </a:r>
          </a:p>
          <a:p>
            <a:pPr lvl="1"/>
            <a:r>
              <a:rPr lang="en-US"/>
              <a:t>Email Second Level</a:t>
            </a:r>
          </a:p>
          <a:p>
            <a:pPr lvl="1"/>
            <a:r>
              <a:rPr lang="en-US"/>
              <a:t>Phone Second Level</a:t>
            </a:r>
          </a:p>
          <a:p>
            <a:pPr lvl="1"/>
            <a:endParaRPr lang="en-US"/>
          </a:p>
        </p:txBody>
      </p:sp>
      <p:sp>
        <p:nvSpPr>
          <p:cNvPr id="32" name="Picture Placeholder 18"/>
          <p:cNvSpPr>
            <a:spLocks noGrp="1"/>
          </p:cNvSpPr>
          <p:nvPr>
            <p:ph type="pic" sz="quarter" idx="17"/>
          </p:nvPr>
        </p:nvSpPr>
        <p:spPr>
          <a:xfrm>
            <a:off x="6282309" y="2487427"/>
            <a:ext cx="2316480" cy="1737360"/>
          </a:xfrm>
        </p:spPr>
        <p:txBody>
          <a:bodyPr/>
          <a:lstStyle>
            <a:lvl1pPr marL="0" indent="0">
              <a:buNone/>
              <a:defRPr/>
            </a:lvl1pPr>
          </a:lstStyle>
          <a:p>
            <a:r>
              <a:rPr lang="en-US"/>
              <a:t>Click icon to add picture</a:t>
            </a:r>
          </a:p>
        </p:txBody>
      </p:sp>
      <p:sp>
        <p:nvSpPr>
          <p:cNvPr id="33" name="Text Placeholder 5"/>
          <p:cNvSpPr>
            <a:spLocks noGrp="1"/>
          </p:cNvSpPr>
          <p:nvPr>
            <p:ph type="body" sz="quarter" idx="18" hasCustomPrompt="1"/>
          </p:nvPr>
        </p:nvSpPr>
        <p:spPr>
          <a:xfrm>
            <a:off x="6282309" y="4389691"/>
            <a:ext cx="2316480" cy="1429719"/>
          </a:xfrm>
        </p:spPr>
        <p:txBody>
          <a:bodyPr lIns="45720" tIns="45720" rIns="45720" bIns="45720">
            <a:noAutofit/>
          </a:bodyPr>
          <a:lstStyle>
            <a:lvl1pPr marL="0" indent="0">
              <a:spcAft>
                <a:spcPts val="400"/>
              </a:spcAft>
              <a:buNone/>
              <a:defRPr sz="1200" b="1" cap="none" baseline="0">
                <a:solidFill>
                  <a:schemeClr val="accent1"/>
                </a:solidFill>
              </a:defRPr>
            </a:lvl1pPr>
            <a:lvl2pPr marL="11113"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1100" baseline="0"/>
            </a:lvl2pPr>
          </a:lstStyle>
          <a:p>
            <a:pPr lvl="0"/>
            <a:r>
              <a:rPr lang="en-US"/>
              <a:t>FIRST LASTNAME</a:t>
            </a:r>
          </a:p>
          <a:p>
            <a:pPr lvl="1"/>
            <a:r>
              <a:rPr lang="en-US"/>
              <a:t>Title Second Level</a:t>
            </a:r>
          </a:p>
          <a:p>
            <a:pPr lvl="1"/>
            <a:r>
              <a:rPr lang="en-US"/>
              <a:t>Title Second Level</a:t>
            </a:r>
          </a:p>
          <a:p>
            <a:pPr lvl="1"/>
            <a:r>
              <a:rPr lang="en-US"/>
              <a:t>Email Second Level</a:t>
            </a:r>
          </a:p>
          <a:p>
            <a:pPr lvl="1"/>
            <a:r>
              <a:rPr lang="en-US"/>
              <a:t>Phone Second Level</a:t>
            </a:r>
          </a:p>
          <a:p>
            <a:pPr lvl="1"/>
            <a:endParaRPr lang="en-US"/>
          </a:p>
        </p:txBody>
      </p:sp>
      <p:sp>
        <p:nvSpPr>
          <p:cNvPr id="34" name="Picture Placeholder 18"/>
          <p:cNvSpPr>
            <a:spLocks noGrp="1"/>
          </p:cNvSpPr>
          <p:nvPr>
            <p:ph type="pic" sz="quarter" idx="19"/>
          </p:nvPr>
        </p:nvSpPr>
        <p:spPr>
          <a:xfrm>
            <a:off x="8981725" y="2487427"/>
            <a:ext cx="2316480" cy="1737360"/>
          </a:xfrm>
        </p:spPr>
        <p:txBody>
          <a:bodyPr/>
          <a:lstStyle>
            <a:lvl1pPr marL="0" indent="0">
              <a:buNone/>
              <a:defRPr/>
            </a:lvl1pPr>
          </a:lstStyle>
          <a:p>
            <a:r>
              <a:rPr lang="en-US"/>
              <a:t>Click icon to add picture</a:t>
            </a:r>
          </a:p>
        </p:txBody>
      </p:sp>
      <p:sp>
        <p:nvSpPr>
          <p:cNvPr id="35" name="Text Placeholder 5"/>
          <p:cNvSpPr>
            <a:spLocks noGrp="1"/>
          </p:cNvSpPr>
          <p:nvPr>
            <p:ph type="body" sz="quarter" idx="20" hasCustomPrompt="1"/>
          </p:nvPr>
        </p:nvSpPr>
        <p:spPr>
          <a:xfrm>
            <a:off x="8981725" y="4389691"/>
            <a:ext cx="2316480" cy="1429719"/>
          </a:xfrm>
        </p:spPr>
        <p:txBody>
          <a:bodyPr lIns="45720" tIns="45720" rIns="45720" bIns="45720">
            <a:noAutofit/>
          </a:bodyPr>
          <a:lstStyle>
            <a:lvl1pPr marL="0" indent="0">
              <a:spcAft>
                <a:spcPts val="400"/>
              </a:spcAft>
              <a:buNone/>
              <a:defRPr sz="1200" b="1" cap="none" baseline="0">
                <a:solidFill>
                  <a:schemeClr val="accent1"/>
                </a:solidFill>
              </a:defRPr>
            </a:lvl1pPr>
            <a:lvl2pPr marL="11113" marR="0" indent="0" algn="l" defTabSz="914400" rtl="0" eaLnBrk="1" fontAlgn="auto" latinLnBrk="0" hangingPunct="1">
              <a:lnSpc>
                <a:spcPct val="100000"/>
              </a:lnSpc>
              <a:spcBef>
                <a:spcPts val="300"/>
              </a:spcBef>
              <a:spcAft>
                <a:spcPts val="0"/>
              </a:spcAft>
              <a:buClrTx/>
              <a:buSzTx/>
              <a:buFont typeface="Arial" panose="020B0604020202020204" pitchFamily="34" charset="0"/>
              <a:buNone/>
              <a:tabLst/>
              <a:defRPr sz="1100" baseline="0"/>
            </a:lvl2pPr>
          </a:lstStyle>
          <a:p>
            <a:pPr lvl="0"/>
            <a:r>
              <a:rPr lang="en-US"/>
              <a:t>FIRST LASTNAME</a:t>
            </a:r>
          </a:p>
          <a:p>
            <a:pPr lvl="1"/>
            <a:r>
              <a:rPr lang="en-US"/>
              <a:t>Title Second Level</a:t>
            </a:r>
          </a:p>
          <a:p>
            <a:pPr lvl="1"/>
            <a:r>
              <a:rPr lang="en-US"/>
              <a:t>Title Second Level</a:t>
            </a:r>
          </a:p>
          <a:p>
            <a:pPr lvl="1"/>
            <a:r>
              <a:rPr lang="en-US"/>
              <a:t>Email Second Level</a:t>
            </a:r>
          </a:p>
          <a:p>
            <a:pPr lvl="1"/>
            <a:r>
              <a:rPr lang="en-US"/>
              <a:t>Phone Second Level</a:t>
            </a:r>
          </a:p>
          <a:p>
            <a:pPr lvl="1"/>
            <a:endParaRPr lang="en-US"/>
          </a:p>
        </p:txBody>
      </p:sp>
      <p:sp>
        <p:nvSpPr>
          <p:cNvPr id="37" name="Text Placeholder 5"/>
          <p:cNvSpPr>
            <a:spLocks noGrp="1"/>
          </p:cNvSpPr>
          <p:nvPr>
            <p:ph type="body" sz="quarter" idx="21" hasCustomPrompt="1"/>
          </p:nvPr>
        </p:nvSpPr>
        <p:spPr>
          <a:xfrm>
            <a:off x="883478" y="6055154"/>
            <a:ext cx="10470321" cy="345297"/>
          </a:xfrm>
        </p:spPr>
        <p:txBody>
          <a:bodyPr>
            <a:noAutofit/>
          </a:bodyPr>
          <a:lstStyle>
            <a:lvl1pPr marL="0" indent="0">
              <a:buNone/>
              <a:defRPr sz="1400" b="1" cap="none" spc="100" baseline="0">
                <a:solidFill>
                  <a:schemeClr val="accent1"/>
                </a:solidFill>
              </a:defRPr>
            </a:lvl1pPr>
          </a:lstStyle>
          <a:p>
            <a:r>
              <a:rPr lang="en-US"/>
              <a:t>BOOZALLEN.COM/CAPABILITY</a:t>
            </a:r>
          </a:p>
        </p:txBody>
      </p:sp>
      <p:sp>
        <p:nvSpPr>
          <p:cNvPr id="22" name="Slide Number Placeholder 2"/>
          <p:cNvSpPr>
            <a:spLocks noGrp="1"/>
          </p:cNvSpPr>
          <p:nvPr>
            <p:ph type="sldNum" sz="quarter" idx="10"/>
          </p:nvPr>
        </p:nvSpPr>
        <p:spPr>
          <a:xfrm>
            <a:off x="10744199" y="6400800"/>
            <a:ext cx="609600" cy="457200"/>
          </a:xfrm>
        </p:spPr>
        <p:txBody>
          <a:bodyPr/>
          <a:lstStyle>
            <a:lvl1pPr>
              <a:defRPr sz="1000"/>
            </a:lvl1pPr>
          </a:lstStyle>
          <a:p>
            <a:fld id="{EACE6E22-E655-5947-A8B4-6F095FBA2C12}" type="slidenum">
              <a:rPr lang="en-US" smtClean="0"/>
              <a:pPr/>
              <a:t>‹#›</a:t>
            </a:fld>
            <a:endParaRPr lang="en-US"/>
          </a:p>
        </p:txBody>
      </p:sp>
      <p:cxnSp>
        <p:nvCxnSpPr>
          <p:cNvPr id="25" name="Straight Connector 24"/>
          <p:cNvCxnSpPr/>
          <p:nvPr userDrawn="1"/>
        </p:nvCxnSpPr>
        <p:spPr>
          <a:xfrm>
            <a:off x="883480" y="6400451"/>
            <a:ext cx="1047032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43447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building with a red curved roof&#10;&#10;Description automatically generated">
            <a:extLst>
              <a:ext uri="{FF2B5EF4-FFF2-40B4-BE49-F238E27FC236}">
                <a16:creationId xmlns:a16="http://schemas.microsoft.com/office/drawing/2014/main" id="{C7582E80-5EA9-24E4-3556-C92DA2D8FA5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p:cNvSpPr>
            <a:spLocks noGrp="1"/>
          </p:cNvSpPr>
          <p:nvPr>
            <p:ph type="subTitle" idx="1" hasCustomPrompt="1"/>
          </p:nvPr>
        </p:nvSpPr>
        <p:spPr>
          <a:xfrm>
            <a:off x="457200" y="2362200"/>
            <a:ext cx="8534400" cy="1752600"/>
          </a:xfrm>
        </p:spPr>
        <p:txBody>
          <a:bodyPr/>
          <a:lstStyle>
            <a:lvl1pPr marL="0" indent="0" algn="l">
              <a:buNone/>
              <a:defRPr sz="2500" b="1" i="0">
                <a:solidFill>
                  <a:srgbClr val="841617"/>
                </a:solidFill>
                <a:latin typeface="Arboria Black" panose="02000000000000000000" pitchFamily="2" charset="77"/>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2" name="Title 1"/>
          <p:cNvSpPr>
            <a:spLocks noGrp="1"/>
          </p:cNvSpPr>
          <p:nvPr>
            <p:ph type="ctrTitle" hasCustomPrompt="1"/>
          </p:nvPr>
        </p:nvSpPr>
        <p:spPr>
          <a:xfrm>
            <a:off x="457200" y="2503487"/>
            <a:ext cx="10363200" cy="1470025"/>
          </a:xfrm>
        </p:spPr>
        <p:txBody>
          <a:bodyPr/>
          <a:lstStyle>
            <a:lvl1pPr algn="l">
              <a:defRPr sz="6000" b="1" i="0">
                <a:solidFill>
                  <a:srgbClr val="841617"/>
                </a:solidFill>
                <a:latin typeface="Mongoose Regular" panose="02000000000000000000" pitchFamily="2" charset="77"/>
              </a:defRPr>
            </a:lvl1pPr>
          </a:lstStyle>
          <a:p>
            <a:r>
              <a:rPr lang="en-US" dirty="0"/>
              <a:t>CLICK TO EDIT MASTER TITLE STYLE</a:t>
            </a:r>
          </a:p>
        </p:txBody>
      </p:sp>
      <p:pic>
        <p:nvPicPr>
          <p:cNvPr id="4" name="Picture 3" descr="A black background with red text&#10;&#10;AI-generated content may be incorrect.">
            <a:extLst>
              <a:ext uri="{FF2B5EF4-FFF2-40B4-BE49-F238E27FC236}">
                <a16:creationId xmlns:a16="http://schemas.microsoft.com/office/drawing/2014/main" id="{8B425D19-AABC-EC2F-5F7C-3A43644926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4219644"/>
            <a:ext cx="4334606" cy="1088886"/>
          </a:xfrm>
          <a:prstGeom prst="rect">
            <a:avLst/>
          </a:prstGeom>
        </p:spPr>
      </p:pic>
    </p:spTree>
    <p:extLst>
      <p:ext uri="{BB962C8B-B14F-4D97-AF65-F5344CB8AC3E}">
        <p14:creationId xmlns:p14="http://schemas.microsoft.com/office/powerpoint/2010/main" val="24700283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E323E37-73DD-4F81-BD8A-13F967C96BAD}" type="slidenum">
              <a:rPr lang="en-US"/>
              <a:pPr>
                <a:defRPr/>
              </a:pPr>
              <a:t>‹#›</a:t>
            </a:fld>
            <a:endParaRPr lang="en-US" dirty="0"/>
          </a:p>
        </p:txBody>
      </p:sp>
    </p:spTree>
    <p:extLst>
      <p:ext uri="{BB962C8B-B14F-4D97-AF65-F5344CB8AC3E}">
        <p14:creationId xmlns:p14="http://schemas.microsoft.com/office/powerpoint/2010/main" val="25878066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9E4C7DAB-9EAF-4EBE-836C-FDB2B1D5B18D}" type="slidenum">
              <a:rPr lang="en-US"/>
              <a:pPr>
                <a:defRPr/>
              </a:pPr>
              <a:t>‹#›</a:t>
            </a:fld>
            <a:endParaRPr lang="en-US" dirty="0"/>
          </a:p>
        </p:txBody>
      </p:sp>
    </p:spTree>
    <p:extLst>
      <p:ext uri="{BB962C8B-B14F-4D97-AF65-F5344CB8AC3E}">
        <p14:creationId xmlns:p14="http://schemas.microsoft.com/office/powerpoint/2010/main" val="39747595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C1811D8E-0036-480C-9EA6-A86CAB4AE760}" type="slidenum">
              <a:rPr lang="en-US"/>
              <a:pPr>
                <a:defRPr/>
              </a:pPr>
              <a:t>‹#›</a:t>
            </a:fld>
            <a:endParaRPr lang="en-US" dirty="0"/>
          </a:p>
        </p:txBody>
      </p:sp>
    </p:spTree>
    <p:extLst>
      <p:ext uri="{BB962C8B-B14F-4D97-AF65-F5344CB8AC3E}">
        <p14:creationId xmlns:p14="http://schemas.microsoft.com/office/powerpoint/2010/main" val="16668480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FA09796-415A-46A0-9E05-C18C3E784A8B}" type="slidenum">
              <a:rPr lang="en-US"/>
              <a:pPr>
                <a:defRPr/>
              </a:pPr>
              <a:t>‹#›</a:t>
            </a:fld>
            <a:endParaRPr lang="en-US" dirty="0"/>
          </a:p>
        </p:txBody>
      </p:sp>
    </p:spTree>
    <p:extLst>
      <p:ext uri="{BB962C8B-B14F-4D97-AF65-F5344CB8AC3E}">
        <p14:creationId xmlns:p14="http://schemas.microsoft.com/office/powerpoint/2010/main" val="26390417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EA1EF851-C4DA-4911-B094-C8D0650240DE}" type="slidenum">
              <a:rPr lang="en-US"/>
              <a:pPr>
                <a:defRPr/>
              </a:pPr>
              <a:t>‹#›</a:t>
            </a:fld>
            <a:endParaRPr lang="en-US" dirty="0"/>
          </a:p>
        </p:txBody>
      </p:sp>
    </p:spTree>
    <p:extLst>
      <p:ext uri="{BB962C8B-B14F-4D97-AF65-F5344CB8AC3E}">
        <p14:creationId xmlns:p14="http://schemas.microsoft.com/office/powerpoint/2010/main" val="17971114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510ADED2-5E6C-42F3-934D-19E1CDA6FBFE}" type="slidenum">
              <a:rPr lang="en-US"/>
              <a:pPr>
                <a:defRPr/>
              </a:pPr>
              <a:t>‹#›</a:t>
            </a:fld>
            <a:endParaRPr lang="en-US" dirty="0"/>
          </a:p>
        </p:txBody>
      </p:sp>
    </p:spTree>
    <p:extLst>
      <p:ext uri="{BB962C8B-B14F-4D97-AF65-F5344CB8AC3E}">
        <p14:creationId xmlns:p14="http://schemas.microsoft.com/office/powerpoint/2010/main" val="15791526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60CB129D-0948-460C-A462-0CE73AD19609}" type="slidenum">
              <a:rPr lang="en-US"/>
              <a:pPr>
                <a:defRPr/>
              </a:pPr>
              <a:t>‹#›</a:t>
            </a:fld>
            <a:endParaRPr lang="en-US" dirty="0"/>
          </a:p>
        </p:txBody>
      </p:sp>
    </p:spTree>
    <p:extLst>
      <p:ext uri="{BB962C8B-B14F-4D97-AF65-F5344CB8AC3E}">
        <p14:creationId xmlns:p14="http://schemas.microsoft.com/office/powerpoint/2010/main" val="3602553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05583A3-3815-3700-4EB4-89E1BAE4CF8C}"/>
              </a:ext>
            </a:extLst>
          </p:cNvPr>
          <p:cNvSpPr>
            <a:spLocks noGrp="1"/>
          </p:cNvSpPr>
          <p:nvPr>
            <p:ph type="pic" sz="quarter" idx="15"/>
          </p:nvPr>
        </p:nvSpPr>
        <p:spPr>
          <a:xfrm>
            <a:off x="6254750" y="0"/>
            <a:ext cx="5937250" cy="6858000"/>
          </a:xfrm>
          <a:prstGeom prst="rect">
            <a:avLst/>
          </a:prstGeom>
        </p:spPr>
        <p:txBody>
          <a:bodyPr/>
          <a:lstStyle/>
          <a:p>
            <a:endParaRPr lang="en-US"/>
          </a:p>
        </p:txBody>
      </p:sp>
      <p:sp>
        <p:nvSpPr>
          <p:cNvPr id="12" name="Text Placeholder 11">
            <a:extLst>
              <a:ext uri="{FF2B5EF4-FFF2-40B4-BE49-F238E27FC236}">
                <a16:creationId xmlns:a16="http://schemas.microsoft.com/office/drawing/2014/main" id="{3E566D8B-5F29-ABB9-B9C0-CEE6AAD0F41B}"/>
              </a:ext>
            </a:extLst>
          </p:cNvPr>
          <p:cNvSpPr>
            <a:spLocks noGrp="1"/>
          </p:cNvSpPr>
          <p:nvPr>
            <p:ph type="body" sz="quarter" idx="13"/>
          </p:nvPr>
        </p:nvSpPr>
        <p:spPr>
          <a:xfrm>
            <a:off x="695325" y="741363"/>
            <a:ext cx="7915275" cy="828675"/>
          </a:xfrm>
          <a:prstGeom prst="rect">
            <a:avLst/>
          </a:prstGeom>
        </p:spPr>
        <p:txBody>
          <a:bodyPr lIns="0" tIns="0" rIns="0" bIns="0"/>
          <a:lstStyle>
            <a:lvl1pPr marL="0" indent="0">
              <a:lnSpc>
                <a:spcPts val="2880"/>
              </a:lnSpc>
              <a:buNone/>
              <a:defRPr sz="2800">
                <a:latin typeface="IBM Plex Serif" panose="02060503050406000203" pitchFamily="18" charset="77"/>
              </a:defRPr>
            </a:lvl1pPr>
            <a:lvl2pPr marL="457200" indent="0">
              <a:buNone/>
              <a:defRPr/>
            </a:lvl2pPr>
            <a:lvl3pPr marL="914400" indent="0">
              <a:buNone/>
              <a:defRPr/>
            </a:lvl3pPr>
            <a:lvl4pPr marL="1371600" indent="0">
              <a:buNone/>
              <a:defRPr/>
            </a:lvl4pPr>
            <a:lvl5pPr marL="1828800" indent="0">
              <a:buNone/>
              <a:defRPr/>
            </a:lvl5pPr>
          </a:lstStyle>
          <a:p>
            <a:pPr lvl="0"/>
            <a:endParaRPr lang="en-US"/>
          </a:p>
        </p:txBody>
      </p:sp>
      <p:cxnSp>
        <p:nvCxnSpPr>
          <p:cNvPr id="5" name="Google Shape;10;p1">
            <a:extLst>
              <a:ext uri="{FF2B5EF4-FFF2-40B4-BE49-F238E27FC236}">
                <a16:creationId xmlns:a16="http://schemas.microsoft.com/office/drawing/2014/main" id="{54A65DBF-CFDE-ADA0-C95E-9C7C6728B999}"/>
              </a:ext>
            </a:extLst>
          </p:cNvPr>
          <p:cNvCxnSpPr>
            <a:cxnSpLocks/>
          </p:cNvCxnSpPr>
          <p:nvPr userDrawn="1"/>
        </p:nvCxnSpPr>
        <p:spPr>
          <a:xfrm>
            <a:off x="685800" y="507096"/>
            <a:ext cx="5219700" cy="0"/>
          </a:xfrm>
          <a:prstGeom prst="straightConnector1">
            <a:avLst/>
          </a:prstGeom>
          <a:noFill/>
          <a:ln w="9525" cap="flat" cmpd="sng">
            <a:solidFill>
              <a:schemeClr val="bg2">
                <a:lumMod val="75000"/>
              </a:schemeClr>
            </a:solidFill>
            <a:prstDash val="solid"/>
            <a:round/>
            <a:headEnd type="none" w="med" len="med"/>
            <a:tailEnd type="none" w="med" len="med"/>
          </a:ln>
        </p:spPr>
      </p:cxnSp>
      <p:sp>
        <p:nvSpPr>
          <p:cNvPr id="2" name="Text Placeholder 1">
            <a:extLst>
              <a:ext uri="{FF2B5EF4-FFF2-40B4-BE49-F238E27FC236}">
                <a16:creationId xmlns:a16="http://schemas.microsoft.com/office/drawing/2014/main" id="{BF78AF31-E90C-BBD5-D8D3-1A42F6924BE4}"/>
              </a:ext>
            </a:extLst>
          </p:cNvPr>
          <p:cNvSpPr txBox="1">
            <a:spLocks/>
          </p:cNvSpPr>
          <p:nvPr userDrawn="1"/>
        </p:nvSpPr>
        <p:spPr>
          <a:xfrm>
            <a:off x="8980025" y="307305"/>
            <a:ext cx="2530449" cy="117183"/>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700" kern="1200">
                <a:solidFill>
                  <a:schemeClr val="tx1"/>
                </a:solidFill>
                <a:latin typeface="IBM Plex Mono" panose="020B0509050203000203" pitchFamily="49"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900" b="1">
                <a:solidFill>
                  <a:schemeClr val="bg1"/>
                </a:solidFill>
                <a:latin typeface="IBM Plex Sans" panose="020B0503050203000203" pitchFamily="34" charset="0"/>
              </a:rPr>
              <a:t>EDC.ORG </a:t>
            </a:r>
          </a:p>
        </p:txBody>
      </p:sp>
      <p:sp>
        <p:nvSpPr>
          <p:cNvPr id="4" name="Footer Placeholder 1">
            <a:extLst>
              <a:ext uri="{FF2B5EF4-FFF2-40B4-BE49-F238E27FC236}">
                <a16:creationId xmlns:a16="http://schemas.microsoft.com/office/drawing/2014/main" id="{A974B2FB-3DE3-43E0-D5C5-B77F98CC204D}"/>
              </a:ext>
            </a:extLst>
          </p:cNvPr>
          <p:cNvSpPr>
            <a:spLocks noGrp="1"/>
          </p:cNvSpPr>
          <p:nvPr>
            <p:ph type="ftr" sz="quarter" idx="3"/>
          </p:nvPr>
        </p:nvSpPr>
        <p:spPr>
          <a:xfrm>
            <a:off x="614680" y="250191"/>
            <a:ext cx="4114800" cy="217170"/>
          </a:xfrm>
          <a:prstGeom prst="rect">
            <a:avLst/>
          </a:prstGeom>
        </p:spPr>
        <p:txBody>
          <a:bodyPr vert="horz" lIns="91440" tIns="45720" rIns="91440" bIns="45720" rtlCol="0" anchor="ctr"/>
          <a:lstStyle>
            <a:lvl1pPr algn="l">
              <a:defRPr sz="700">
                <a:solidFill>
                  <a:schemeClr val="tx1"/>
                </a:solidFill>
                <a:latin typeface="IBM Plex Mono" panose="020B0509050203000203" pitchFamily="49" charset="77"/>
              </a:defRPr>
            </a:lvl1pPr>
          </a:lstStyle>
          <a:p>
            <a:r>
              <a:rPr lang="en-US"/>
              <a:t>NDCC Steering Committee Meeting; January 28, 2025</a:t>
            </a:r>
          </a:p>
        </p:txBody>
      </p:sp>
      <p:sp>
        <p:nvSpPr>
          <p:cNvPr id="6" name="Text Placeholder 9">
            <a:extLst>
              <a:ext uri="{FF2B5EF4-FFF2-40B4-BE49-F238E27FC236}">
                <a16:creationId xmlns:a16="http://schemas.microsoft.com/office/drawing/2014/main" id="{3A051F0B-9596-6420-9B91-A9F39E68C6CA}"/>
              </a:ext>
            </a:extLst>
          </p:cNvPr>
          <p:cNvSpPr>
            <a:spLocks noGrp="1"/>
          </p:cNvSpPr>
          <p:nvPr>
            <p:ph type="body" sz="quarter" idx="17"/>
          </p:nvPr>
        </p:nvSpPr>
        <p:spPr>
          <a:xfrm>
            <a:off x="614364" y="2802467"/>
            <a:ext cx="5295370" cy="3225800"/>
          </a:xfrm>
          <a:prstGeom prst="rect">
            <a:avLst/>
          </a:prstGeom>
        </p:spPr>
        <p:txBody>
          <a:bodyPr/>
          <a:lstStyle>
            <a:lvl1pPr>
              <a:defRPr sz="1400">
                <a:latin typeface="IBM Plex Sans" panose="020B0503050203000203" pitchFamily="34" charset="0"/>
              </a:defRPr>
            </a:lvl1pPr>
            <a:lvl2pPr>
              <a:defRPr sz="1400">
                <a:latin typeface="IBM Plex Sans" panose="020B0503050203000203" pitchFamily="34" charset="0"/>
              </a:defRPr>
            </a:lvl2pPr>
            <a:lvl3pPr>
              <a:defRPr sz="1400">
                <a:latin typeface="IBM Plex Sans" panose="020B0503050203000203" pitchFamily="34" charset="0"/>
              </a:defRPr>
            </a:lvl3pPr>
            <a:lvl4pPr>
              <a:defRPr sz="1400">
                <a:latin typeface="IBM Plex Sans" panose="020B0503050203000203" pitchFamily="34" charset="0"/>
              </a:defRPr>
            </a:lvl4pPr>
          </a:lstStyle>
          <a:p>
            <a:pPr lvl="0"/>
            <a:r>
              <a:rPr lang="en-US"/>
              <a:t>Click to edit Master text style</a:t>
            </a:r>
          </a:p>
          <a:p>
            <a:pPr marL="6858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edit Master text style</a:t>
            </a:r>
          </a:p>
          <a:p>
            <a:pPr marL="1143000" marR="0" lvl="2"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edit Master text style</a:t>
            </a:r>
          </a:p>
          <a:p>
            <a:pPr marL="1600200" marR="0" lvl="3"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to edit Master text style</a:t>
            </a:r>
          </a:p>
          <a:p>
            <a:pPr lvl="0"/>
            <a:endParaRPr lang="en-US"/>
          </a:p>
        </p:txBody>
      </p:sp>
    </p:spTree>
    <p:extLst>
      <p:ext uri="{BB962C8B-B14F-4D97-AF65-F5344CB8AC3E}">
        <p14:creationId xmlns:p14="http://schemas.microsoft.com/office/powerpoint/2010/main" val="27636678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3936" userDrawn="1">
          <p15:clr>
            <a:srgbClr val="FBAE40"/>
          </p15:clr>
        </p15:guide>
        <p15:guide id="4" pos="4040" userDrawn="1">
          <p15:clr>
            <a:srgbClr val="FBAE40"/>
          </p15:clr>
        </p15:guide>
        <p15:guide id="5" pos="432" userDrawn="1">
          <p15:clr>
            <a:srgbClr val="FBAE40"/>
          </p15:clr>
        </p15:guide>
        <p15:guide id="6" pos="4140" userDrawn="1">
          <p15:clr>
            <a:srgbClr val="FBAE40"/>
          </p15:clr>
        </p15:guide>
        <p15:guide id="7" pos="7248" userDrawn="1">
          <p15:clr>
            <a:srgbClr val="FBAE40"/>
          </p15:clr>
        </p15:guide>
        <p15:guide id="8" orient="horz" pos="240"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3B097D4-F14F-40FA-B449-B264A75AD3B9}" type="slidenum">
              <a:rPr lang="en-US"/>
              <a:pPr>
                <a:defRPr/>
              </a:pPr>
              <a:t>‹#›</a:t>
            </a:fld>
            <a:endParaRPr lang="en-US" dirty="0"/>
          </a:p>
        </p:txBody>
      </p:sp>
    </p:spTree>
    <p:extLst>
      <p:ext uri="{BB962C8B-B14F-4D97-AF65-F5344CB8AC3E}">
        <p14:creationId xmlns:p14="http://schemas.microsoft.com/office/powerpoint/2010/main" val="8063556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6AC67C7-D976-4F51-90DF-095F73087D42}" type="slidenum">
              <a:rPr lang="en-US"/>
              <a:pPr>
                <a:defRPr/>
              </a:pPr>
              <a:t>‹#›</a:t>
            </a:fld>
            <a:endParaRPr lang="en-US" dirty="0"/>
          </a:p>
        </p:txBody>
      </p:sp>
    </p:spTree>
    <p:extLst>
      <p:ext uri="{BB962C8B-B14F-4D97-AF65-F5344CB8AC3E}">
        <p14:creationId xmlns:p14="http://schemas.microsoft.com/office/powerpoint/2010/main" val="1645558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DC8B4F5-370F-4B53-B41A-7F3203AFD142}" type="slidenum">
              <a:rPr lang="en-US"/>
              <a:pPr>
                <a:defRPr/>
              </a:pPr>
              <a:t>‹#›</a:t>
            </a:fld>
            <a:endParaRPr lang="en-US" dirty="0"/>
          </a:p>
        </p:txBody>
      </p:sp>
    </p:spTree>
    <p:extLst>
      <p:ext uri="{BB962C8B-B14F-4D97-AF65-F5344CB8AC3E}">
        <p14:creationId xmlns:p14="http://schemas.microsoft.com/office/powerpoint/2010/main" val="10344197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90558495-3BC3-E3C0-AF92-968F079955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3273"/>
            <a:ext cx="12192000" cy="6858000"/>
          </a:xfrm>
          <a:prstGeom prst="rect">
            <a:avLst/>
          </a:prstGeom>
        </p:spPr>
      </p:pic>
      <p:pic>
        <p:nvPicPr>
          <p:cNvPr id="4" name="Picture 3" descr="A red square with white dots&#10;&#10;Description automatically generated">
            <a:extLst>
              <a:ext uri="{FF2B5EF4-FFF2-40B4-BE49-F238E27FC236}">
                <a16:creationId xmlns:a16="http://schemas.microsoft.com/office/drawing/2014/main" id="{7FBA7789-B7FE-0B59-0FD9-2299A63023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1447800"/>
          </a:xfrm>
          <a:prstGeom prst="rect">
            <a:avLst/>
          </a:prstGeom>
        </p:spPr>
      </p:pic>
      <p:pic>
        <p:nvPicPr>
          <p:cNvPr id="7" name="Picture 6" descr="A red square with white dots&#10;&#10;Description automatically generated">
            <a:extLst>
              <a:ext uri="{FF2B5EF4-FFF2-40B4-BE49-F238E27FC236}">
                <a16:creationId xmlns:a16="http://schemas.microsoft.com/office/drawing/2014/main" id="{330ECBA5-A556-803D-0226-DD79BBAA57C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533473"/>
            <a:ext cx="12192000" cy="1447800"/>
          </a:xfrm>
          <a:prstGeom prst="rect">
            <a:avLst/>
          </a:prstGeom>
        </p:spPr>
      </p:pic>
      <p:sp>
        <p:nvSpPr>
          <p:cNvPr id="2" name="Title 1"/>
          <p:cNvSpPr>
            <a:spLocks noGrp="1"/>
          </p:cNvSpPr>
          <p:nvPr>
            <p:ph type="title" hasCustomPrompt="1"/>
          </p:nvPr>
        </p:nvSpPr>
        <p:spPr>
          <a:xfrm>
            <a:off x="2743200" y="2667000"/>
            <a:ext cx="10020635" cy="1053850"/>
          </a:xfrm>
        </p:spPr>
        <p:txBody>
          <a:bodyPr anchor="b"/>
          <a:lstStyle>
            <a:lvl1pPr>
              <a:defRPr sz="4000" b="1" i="0">
                <a:solidFill>
                  <a:schemeClr val="bg1"/>
                </a:solidFill>
                <a:latin typeface="Arboria Bold" panose="02000000000000000000" pitchFamily="2" charset="77"/>
              </a:defRPr>
            </a:lvl1pPr>
          </a:lstStyle>
          <a:p>
            <a:r>
              <a:rPr lang="en-US" dirty="0"/>
              <a:t>CLICK TO EDIT TITLE</a:t>
            </a:r>
          </a:p>
        </p:txBody>
      </p:sp>
      <p:sp>
        <p:nvSpPr>
          <p:cNvPr id="6" name="Slide Number Placeholder 5"/>
          <p:cNvSpPr>
            <a:spLocks noGrp="1"/>
          </p:cNvSpPr>
          <p:nvPr>
            <p:ph type="sldNum" sz="quarter" idx="12"/>
          </p:nvPr>
        </p:nvSpPr>
        <p:spPr/>
        <p:txBody>
          <a:bodyPr/>
          <a:lstStyle/>
          <a:p>
            <a:fld id="{40D7EE0D-DF15-4744-81AA-973DFFDBC556}" type="slidenum">
              <a:rPr lang="en-US" smtClean="0"/>
              <a:t>‹#›</a:t>
            </a:fld>
            <a:endParaRPr lang="en-US"/>
          </a:p>
        </p:txBody>
      </p:sp>
    </p:spTree>
    <p:extLst>
      <p:ext uri="{BB962C8B-B14F-4D97-AF65-F5344CB8AC3E}">
        <p14:creationId xmlns:p14="http://schemas.microsoft.com/office/powerpoint/2010/main" val="18380289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5C51781-FE40-4EEA-83B7-72F5DD3353A4}"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0F6D48-5017-46B3-8F91-D786A8DC5D80}" type="slidenum">
              <a:rPr lang="en-US" smtClean="0"/>
              <a:t>‹#›</a:t>
            </a:fld>
            <a:endParaRPr lang="en-US"/>
          </a:p>
        </p:txBody>
      </p:sp>
    </p:spTree>
    <p:extLst>
      <p:ext uri="{BB962C8B-B14F-4D97-AF65-F5344CB8AC3E}">
        <p14:creationId xmlns:p14="http://schemas.microsoft.com/office/powerpoint/2010/main" val="31813494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C51781-FE40-4EEA-83B7-72F5DD3353A4}"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0F6D48-5017-46B3-8F91-D786A8DC5D80}" type="slidenum">
              <a:rPr lang="en-US" smtClean="0"/>
              <a:t>‹#›</a:t>
            </a:fld>
            <a:endParaRPr lang="en-US"/>
          </a:p>
        </p:txBody>
      </p:sp>
    </p:spTree>
    <p:extLst>
      <p:ext uri="{BB962C8B-B14F-4D97-AF65-F5344CB8AC3E}">
        <p14:creationId xmlns:p14="http://schemas.microsoft.com/office/powerpoint/2010/main" val="3437557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C51781-FE40-4EEA-83B7-72F5DD3353A4}"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0F6D48-5017-46B3-8F91-D786A8DC5D80}" type="slidenum">
              <a:rPr lang="en-US" smtClean="0"/>
              <a:t>‹#›</a:t>
            </a:fld>
            <a:endParaRPr lang="en-US"/>
          </a:p>
        </p:txBody>
      </p:sp>
    </p:spTree>
    <p:extLst>
      <p:ext uri="{BB962C8B-B14F-4D97-AF65-F5344CB8AC3E}">
        <p14:creationId xmlns:p14="http://schemas.microsoft.com/office/powerpoint/2010/main" val="20121297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5C51781-FE40-4EEA-83B7-72F5DD3353A4}" type="datetimeFigureOut">
              <a:rPr lang="en-US" smtClean="0"/>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0F6D48-5017-46B3-8F91-D786A8DC5D80}" type="slidenum">
              <a:rPr lang="en-US" smtClean="0"/>
              <a:t>‹#›</a:t>
            </a:fld>
            <a:endParaRPr lang="en-US"/>
          </a:p>
        </p:txBody>
      </p:sp>
    </p:spTree>
    <p:extLst>
      <p:ext uri="{BB962C8B-B14F-4D97-AF65-F5344CB8AC3E}">
        <p14:creationId xmlns:p14="http://schemas.microsoft.com/office/powerpoint/2010/main" val="2370031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5C51781-FE40-4EEA-83B7-72F5DD3353A4}" type="datetimeFigureOut">
              <a:rPr lang="en-US" smtClean="0"/>
              <a:t>11/25/2025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0F6D48-5017-46B3-8F91-D786A8DC5D80}" type="slidenum">
              <a:rPr lang="en-US" smtClean="0"/>
              <a:t>‹#›</a:t>
            </a:fld>
            <a:endParaRPr lang="en-US"/>
          </a:p>
        </p:txBody>
      </p:sp>
    </p:spTree>
    <p:extLst>
      <p:ext uri="{BB962C8B-B14F-4D97-AF65-F5344CB8AC3E}">
        <p14:creationId xmlns:p14="http://schemas.microsoft.com/office/powerpoint/2010/main" val="8318959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5C51781-FE40-4EEA-83B7-72F5DD3353A4}" type="datetimeFigureOut">
              <a:rPr lang="en-US" smtClean="0"/>
              <a:t>11/25/2025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0F6D48-5017-46B3-8F91-D786A8DC5D80}" type="slidenum">
              <a:rPr lang="en-US" smtClean="0"/>
              <a:t>‹#›</a:t>
            </a:fld>
            <a:endParaRPr lang="en-US"/>
          </a:p>
        </p:txBody>
      </p:sp>
    </p:spTree>
    <p:extLst>
      <p:ext uri="{BB962C8B-B14F-4D97-AF65-F5344CB8AC3E}">
        <p14:creationId xmlns:p14="http://schemas.microsoft.com/office/powerpoint/2010/main" val="3792096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itle and content on background">
    <p:bg>
      <p:bgPr>
        <a:solidFill>
          <a:schemeClr val="accent4"/>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3E566D8B-5F29-ABB9-B9C0-CEE6AAD0F41B}"/>
              </a:ext>
            </a:extLst>
          </p:cNvPr>
          <p:cNvSpPr>
            <a:spLocks noGrp="1"/>
          </p:cNvSpPr>
          <p:nvPr>
            <p:ph type="body" sz="quarter" idx="13"/>
          </p:nvPr>
        </p:nvSpPr>
        <p:spPr>
          <a:xfrm>
            <a:off x="695325" y="741363"/>
            <a:ext cx="7915275" cy="828675"/>
          </a:xfrm>
          <a:prstGeom prst="rect">
            <a:avLst/>
          </a:prstGeom>
        </p:spPr>
        <p:txBody>
          <a:bodyPr lIns="0" tIns="0" rIns="0" bIns="0"/>
          <a:lstStyle>
            <a:lvl1pPr marL="0" indent="0">
              <a:lnSpc>
                <a:spcPts val="2880"/>
              </a:lnSpc>
              <a:buNone/>
              <a:defRPr sz="2800">
                <a:latin typeface="IBM Plex Serif" panose="02060503050406000203" pitchFamily="18" charset="77"/>
              </a:defRPr>
            </a:lvl1pPr>
            <a:lvl2pPr marL="457200" indent="0">
              <a:buNone/>
              <a:defRPr/>
            </a:lvl2pPr>
            <a:lvl3pPr marL="914400" indent="0">
              <a:buNone/>
              <a:defRPr/>
            </a:lvl3pPr>
            <a:lvl4pPr marL="1371600" indent="0">
              <a:buNone/>
              <a:defRPr/>
            </a:lvl4pPr>
            <a:lvl5pPr marL="1828800" indent="0">
              <a:buNone/>
              <a:defRPr/>
            </a:lvl5pPr>
          </a:lstStyle>
          <a:p>
            <a:pPr lvl="0"/>
            <a:endParaRPr lang="en-US"/>
          </a:p>
        </p:txBody>
      </p:sp>
      <p:cxnSp>
        <p:nvCxnSpPr>
          <p:cNvPr id="15" name="Google Shape;10;p1">
            <a:extLst>
              <a:ext uri="{FF2B5EF4-FFF2-40B4-BE49-F238E27FC236}">
                <a16:creationId xmlns:a16="http://schemas.microsoft.com/office/drawing/2014/main" id="{846BECD9-B6CB-90BD-7D9A-D37207B5739D}"/>
              </a:ext>
            </a:extLst>
          </p:cNvPr>
          <p:cNvCxnSpPr>
            <a:cxnSpLocks/>
          </p:cNvCxnSpPr>
          <p:nvPr userDrawn="1"/>
        </p:nvCxnSpPr>
        <p:spPr>
          <a:xfrm>
            <a:off x="685800" y="507096"/>
            <a:ext cx="10820400" cy="0"/>
          </a:xfrm>
          <a:prstGeom prst="straightConnector1">
            <a:avLst/>
          </a:prstGeom>
          <a:noFill/>
          <a:ln w="9525" cap="flat" cmpd="sng">
            <a:solidFill>
              <a:schemeClr val="bg2">
                <a:lumMod val="75000"/>
              </a:schemeClr>
            </a:solidFill>
            <a:prstDash val="solid"/>
            <a:round/>
            <a:headEnd type="none" w="med" len="med"/>
            <a:tailEnd type="none" w="med" len="med"/>
          </a:ln>
        </p:spPr>
      </p:cxnSp>
      <p:sp>
        <p:nvSpPr>
          <p:cNvPr id="2" name="Footer Placeholder 1">
            <a:extLst>
              <a:ext uri="{FF2B5EF4-FFF2-40B4-BE49-F238E27FC236}">
                <a16:creationId xmlns:a16="http://schemas.microsoft.com/office/drawing/2014/main" id="{5EBB3F7F-DE4D-80A6-1BA3-A0D6FBBDEE24}"/>
              </a:ext>
            </a:extLst>
          </p:cNvPr>
          <p:cNvSpPr>
            <a:spLocks noGrp="1"/>
          </p:cNvSpPr>
          <p:nvPr>
            <p:ph type="ftr" sz="quarter" idx="3"/>
          </p:nvPr>
        </p:nvSpPr>
        <p:spPr>
          <a:xfrm>
            <a:off x="614680" y="250191"/>
            <a:ext cx="4114800" cy="217170"/>
          </a:xfrm>
          <a:prstGeom prst="rect">
            <a:avLst/>
          </a:prstGeom>
        </p:spPr>
        <p:txBody>
          <a:bodyPr vert="horz" lIns="91440" tIns="45720" rIns="91440" bIns="45720" rtlCol="0" anchor="ctr"/>
          <a:lstStyle>
            <a:lvl1pPr algn="l">
              <a:defRPr sz="700">
                <a:solidFill>
                  <a:schemeClr val="tx1"/>
                </a:solidFill>
                <a:latin typeface="IBM Plex Mono" panose="020B0509050203000203" pitchFamily="49" charset="77"/>
              </a:defRPr>
            </a:lvl1pPr>
          </a:lstStyle>
          <a:p>
            <a:r>
              <a:rPr lang="en-US"/>
              <a:t>NDCC Steering Committee Meeting; January 28, 2025</a:t>
            </a:r>
          </a:p>
        </p:txBody>
      </p:sp>
      <p:sp>
        <p:nvSpPr>
          <p:cNvPr id="7" name="Slide Number Placeholder 3">
            <a:extLst>
              <a:ext uri="{FF2B5EF4-FFF2-40B4-BE49-F238E27FC236}">
                <a16:creationId xmlns:a16="http://schemas.microsoft.com/office/drawing/2014/main" id="{4B6CE066-84E5-2592-5CD3-2E0140ECF2CA}"/>
              </a:ext>
            </a:extLst>
          </p:cNvPr>
          <p:cNvSpPr>
            <a:spLocks noGrp="1"/>
          </p:cNvSpPr>
          <p:nvPr>
            <p:ph type="sldNum" sz="quarter" idx="12"/>
          </p:nvPr>
        </p:nvSpPr>
        <p:spPr>
          <a:xfrm>
            <a:off x="10145247" y="240394"/>
            <a:ext cx="863600" cy="365125"/>
          </a:xfrm>
          <a:prstGeom prst="rect">
            <a:avLst/>
          </a:prstGeom>
        </p:spPr>
        <p:txBody>
          <a:bodyPr/>
          <a:lstStyle>
            <a:lvl1pPr>
              <a:defRPr sz="800" b="1">
                <a:latin typeface="IBM Plex Mono" panose="020B0509050203000203" pitchFamily="49" charset="77"/>
              </a:defRPr>
            </a:lvl1pPr>
          </a:lstStyle>
          <a:p>
            <a:pPr algn="r"/>
            <a:fld id="{E8EC07DC-9122-6741-910E-23307F675ECC}" type="slidenum">
              <a:rPr lang="en-US" smtClean="0"/>
              <a:pPr algn="r"/>
              <a:t>‹#›</a:t>
            </a:fld>
            <a:r>
              <a:rPr lang="en-US"/>
              <a:t> </a:t>
            </a:r>
            <a:r>
              <a:rPr lang="en-US" b="0"/>
              <a:t>| </a:t>
            </a:r>
          </a:p>
        </p:txBody>
      </p:sp>
      <p:pic>
        <p:nvPicPr>
          <p:cNvPr id="8" name="Graphic 7">
            <a:extLst>
              <a:ext uri="{FF2B5EF4-FFF2-40B4-BE49-F238E27FC236}">
                <a16:creationId xmlns:a16="http://schemas.microsoft.com/office/drawing/2014/main" id="{6AE10A0F-E398-BB81-6C94-7FAD4669EE2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90071" y="300038"/>
            <a:ext cx="516130" cy="80962"/>
          </a:xfrm>
          <a:prstGeom prst="rect">
            <a:avLst/>
          </a:prstGeom>
        </p:spPr>
      </p:pic>
    </p:spTree>
    <p:extLst>
      <p:ext uri="{BB962C8B-B14F-4D97-AF65-F5344CB8AC3E}">
        <p14:creationId xmlns:p14="http://schemas.microsoft.com/office/powerpoint/2010/main" val="6090183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3936" userDrawn="1">
          <p15:clr>
            <a:srgbClr val="FBAE40"/>
          </p15:clr>
        </p15:guide>
        <p15:guide id="4" pos="4040" userDrawn="1">
          <p15:clr>
            <a:srgbClr val="FBAE40"/>
          </p15:clr>
        </p15:guide>
        <p15:guide id="5" pos="432" userDrawn="1">
          <p15:clr>
            <a:srgbClr val="FBAE40"/>
          </p15:clr>
        </p15:guide>
        <p15:guide id="6" pos="4140" userDrawn="1">
          <p15:clr>
            <a:srgbClr val="FBAE40"/>
          </p15:clr>
        </p15:guide>
        <p15:guide id="7" pos="7248" userDrawn="1">
          <p15:clr>
            <a:srgbClr val="FBAE40"/>
          </p15:clr>
        </p15:guide>
        <p15:guide id="8" orient="horz" pos="240"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C51781-FE40-4EEA-83B7-72F5DD3353A4}" type="datetimeFigureOut">
              <a:rPr lang="en-US" smtClean="0"/>
              <a:t>11/25/2025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0F6D48-5017-46B3-8F91-D786A8DC5D80}" type="slidenum">
              <a:rPr lang="en-US" smtClean="0"/>
              <a:t>‹#›</a:t>
            </a:fld>
            <a:endParaRPr lang="en-US"/>
          </a:p>
        </p:txBody>
      </p:sp>
    </p:spTree>
    <p:extLst>
      <p:ext uri="{BB962C8B-B14F-4D97-AF65-F5344CB8AC3E}">
        <p14:creationId xmlns:p14="http://schemas.microsoft.com/office/powerpoint/2010/main" val="75361654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5C51781-FE40-4EEA-83B7-72F5DD3353A4}" type="datetimeFigureOut">
              <a:rPr lang="en-US" smtClean="0"/>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0F6D48-5017-46B3-8F91-D786A8DC5D80}" type="slidenum">
              <a:rPr lang="en-US" smtClean="0"/>
              <a:t>‹#›</a:t>
            </a:fld>
            <a:endParaRPr lang="en-US"/>
          </a:p>
        </p:txBody>
      </p:sp>
    </p:spTree>
    <p:extLst>
      <p:ext uri="{BB962C8B-B14F-4D97-AF65-F5344CB8AC3E}">
        <p14:creationId xmlns:p14="http://schemas.microsoft.com/office/powerpoint/2010/main" val="18364849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C51781-FE40-4EEA-83B7-72F5DD3353A4}" type="datetimeFigureOut">
              <a:rPr lang="en-US" smtClean="0"/>
              <a:t>11/25/2025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0F6D48-5017-46B3-8F91-D786A8DC5D80}" type="slidenum">
              <a:rPr lang="en-US" smtClean="0"/>
              <a:t>‹#›</a:t>
            </a:fld>
            <a:endParaRPr lang="en-US"/>
          </a:p>
        </p:txBody>
      </p:sp>
    </p:spTree>
    <p:extLst>
      <p:ext uri="{BB962C8B-B14F-4D97-AF65-F5344CB8AC3E}">
        <p14:creationId xmlns:p14="http://schemas.microsoft.com/office/powerpoint/2010/main" val="336836925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11/25/2025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5023392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11/25/2025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0218048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11/25/2025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5305189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11/25/2025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575175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11/25/2025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2294843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C51781-FE40-4EEA-83B7-72F5DD3353A4}"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0F6D48-5017-46B3-8F91-D786A8DC5D80}" type="slidenum">
              <a:rPr lang="en-US" smtClean="0"/>
              <a:t>‹#›</a:t>
            </a:fld>
            <a:endParaRPr lang="en-US"/>
          </a:p>
        </p:txBody>
      </p:sp>
    </p:spTree>
    <p:extLst>
      <p:ext uri="{BB962C8B-B14F-4D97-AF65-F5344CB8AC3E}">
        <p14:creationId xmlns:p14="http://schemas.microsoft.com/office/powerpoint/2010/main" val="228251003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C51781-FE40-4EEA-83B7-72F5DD3353A4}" type="datetimeFigureOut">
              <a:rPr lang="en-US" smtClean="0"/>
              <a:t>11/25/2025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0F6D48-5017-46B3-8F91-D786A8DC5D80}" type="slidenum">
              <a:rPr lang="en-US" smtClean="0"/>
              <a:t>‹#›</a:t>
            </a:fld>
            <a:endParaRPr lang="en-US"/>
          </a:p>
        </p:txBody>
      </p:sp>
    </p:spTree>
    <p:extLst>
      <p:ext uri="{BB962C8B-B14F-4D97-AF65-F5344CB8AC3E}">
        <p14:creationId xmlns:p14="http://schemas.microsoft.com/office/powerpoint/2010/main" val="1561324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theme" Target="../theme/theme10.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11.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theme" Target="../theme/theme13.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theme" Target="../theme/theme14.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theme" Target="../theme/theme1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theme" Target="../theme/theme16.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7.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theme" Target="../theme/theme18.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19.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image" Target="../media/image7.png"/><Relationship Id="rId5" Type="http://schemas.openxmlformats.org/officeDocument/2006/relationships/slideLayout" Target="../slideLayouts/slideLayout28.xml"/><Relationship Id="rId10" Type="http://schemas.openxmlformats.org/officeDocument/2006/relationships/image" Target="../media/image8.emf"/><Relationship Id="rId4" Type="http://schemas.openxmlformats.org/officeDocument/2006/relationships/slideLayout" Target="../slideLayouts/slideLayout2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image" Target="../media/image7.png"/><Relationship Id="rId4" Type="http://schemas.openxmlformats.org/officeDocument/2006/relationships/slideLayout" Target="../slideLayouts/slideLayout35.xml"/><Relationship Id="rId9" Type="http://schemas.openxmlformats.org/officeDocument/2006/relationships/image" Target="../media/image8.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6" Type="http://schemas.openxmlformats.org/officeDocument/2006/relationships/image" Target="../media/image10.jp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theme" Target="../theme/theme6.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7.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image" Target="../media/image13.png"/><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image" Target="../media/image12.png"/></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67.xml"/><Relationship Id="rId7" Type="http://schemas.openxmlformats.org/officeDocument/2006/relationships/slideLayout" Target="../slideLayouts/slideLayout71.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5" Type="http://schemas.openxmlformats.org/officeDocument/2006/relationships/slideLayout" Target="../slideLayouts/slideLayout69.xml"/><Relationship Id="rId4" Type="http://schemas.openxmlformats.org/officeDocument/2006/relationships/slideLayout" Target="../slideLayouts/slideLayout6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image" Target="../media/image13.png"/><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1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6ADB703-4046-FBF9-809E-ED52D7B7FF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NDCC Steering Committee Meeting; January 28, 2025</a:t>
            </a:r>
          </a:p>
        </p:txBody>
      </p:sp>
    </p:spTree>
    <p:extLst>
      <p:ext uri="{BB962C8B-B14F-4D97-AF65-F5344CB8AC3E}">
        <p14:creationId xmlns:p14="http://schemas.microsoft.com/office/powerpoint/2010/main" val="95345582"/>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03" r:id="rId3"/>
    <p:sldLayoutId id="2147483809" r:id="rId4"/>
    <p:sldLayoutId id="2147483825" r:id="rId5"/>
    <p:sldLayoutId id="2147483808" r:id="rId6"/>
    <p:sldLayoutId id="2147483848" r:id="rId7"/>
    <p:sldLayoutId id="2147483805" r:id="rId8"/>
    <p:sldLayoutId id="2147483806" r:id="rId9"/>
    <p:sldLayoutId id="2147483807" r:id="rId10"/>
    <p:sldLayoutId id="2147483804" r:id="rId11"/>
    <p:sldLayoutId id="2147483748"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3940" userDrawn="1">
          <p15:clr>
            <a:srgbClr val="F26B43"/>
          </p15:clr>
        </p15:guide>
        <p15:guide id="3" pos="3720" userDrawn="1">
          <p15:clr>
            <a:srgbClr val="F26B43"/>
          </p15:clr>
        </p15:guide>
        <p15:guide id="4" pos="7248" userDrawn="1">
          <p15:clr>
            <a:srgbClr val="F26B43"/>
          </p15:clr>
        </p15:guide>
        <p15:guide id="5" pos="432" userDrawn="1">
          <p15:clr>
            <a:srgbClr val="F26B43"/>
          </p15:clr>
        </p15:guide>
        <p15:guide id="6" orient="horz" pos="1776" userDrawn="1">
          <p15:clr>
            <a:srgbClr val="F26B43"/>
          </p15:clr>
        </p15:guide>
        <p15:guide id="7" orient="horz" pos="4032" userDrawn="1">
          <p15:clr>
            <a:srgbClr val="F26B43"/>
          </p15:clr>
        </p15:guide>
        <p15:guide id="8" orient="horz" pos="336"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a:defRPr/>
            </a:pPr>
            <a:fld id="{CD16EDF7-F011-4DE4-8F85-7FACFEBC26CD}" type="slidenum">
              <a:rPr lang="en-US" smtClean="0"/>
              <a:pPr>
                <a:defRPr/>
              </a:pPr>
              <a:t>‹#›</a:t>
            </a:fld>
            <a:endParaRPr lang="en-US"/>
          </a:p>
        </p:txBody>
      </p:sp>
    </p:spTree>
    <p:extLst>
      <p:ext uri="{BB962C8B-B14F-4D97-AF65-F5344CB8AC3E}">
        <p14:creationId xmlns:p14="http://schemas.microsoft.com/office/powerpoint/2010/main" val="2169362907"/>
      </p:ext>
    </p:extLst>
  </p:cSld>
  <p:clrMap bg1="lt1" tx1="dk1" bg2="lt2" tx2="dk2" accent1="accent1" accent2="accent2" accent3="accent3" accent4="accent4" accent5="accent5" accent6="accent6" hlink="hlink" folHlink="folHlink"/>
  <p:sldLayoutIdLst>
    <p:sldLayoutId id="2147484335" r:id="rId1"/>
    <p:sldLayoutId id="2147484336" r:id="rId2"/>
    <p:sldLayoutId id="2147484337" r:id="rId3"/>
    <p:sldLayoutId id="2147484338" r:id="rId4"/>
    <p:sldLayoutId id="2147484339" r:id="rId5"/>
    <p:sldLayoutId id="2147484340" r:id="rId6"/>
    <p:sldLayoutId id="2147484341" r:id="rId7"/>
    <p:sldLayoutId id="2147484342" r:id="rId8"/>
    <p:sldLayoutId id="2147484343" r:id="rId9"/>
    <p:sldLayoutId id="2147484344" r:id="rId10"/>
    <p:sldLayoutId id="2147484345" r:id="rId11"/>
    <p:sldLayoutId id="2147484346" r:id="rId12"/>
    <p:sldLayoutId id="2147484347" r:id="rId13"/>
    <p:sldLayoutId id="2147484348" r:id="rId14"/>
    <p:sldLayoutId id="2147484349" r:id="rId15"/>
    <p:sldLayoutId id="2147484350" r:id="rId16"/>
    <p:sldLayoutId id="2147484351"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400"/>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400"/>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a:defRPr/>
            </a:pPr>
            <a:fld id="{CD16EDF7-F011-4DE4-8F85-7FACFEBC26CD}" type="slidenum">
              <a:rPr lang="en-US"/>
              <a:pPr>
                <a:defRPr/>
              </a:pPr>
              <a:t>‹#›</a:t>
            </a:fld>
            <a:endParaRPr lang="en-US"/>
          </a:p>
        </p:txBody>
      </p:sp>
    </p:spTree>
    <p:extLst>
      <p:ext uri="{BB962C8B-B14F-4D97-AF65-F5344CB8AC3E}">
        <p14:creationId xmlns:p14="http://schemas.microsoft.com/office/powerpoint/2010/main" val="3945698357"/>
      </p:ext>
    </p:extLst>
  </p:cSld>
  <p:clrMap bg1="dk2" tx1="lt1" bg2="dk1" tx2="lt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C51781-FE40-4EEA-83B7-72F5DD3353A4}" type="datetimeFigureOut">
              <a:rPr lang="en-US" smtClean="0"/>
              <a:t>11/25/2025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0F6D48-5017-46B3-8F91-D786A8DC5D80}" type="slidenum">
              <a:rPr lang="en-US" smtClean="0"/>
              <a:t>‹#›</a:t>
            </a:fld>
            <a:endParaRPr lang="en-US"/>
          </a:p>
        </p:txBody>
      </p:sp>
    </p:spTree>
    <p:extLst>
      <p:ext uri="{BB962C8B-B14F-4D97-AF65-F5344CB8AC3E}">
        <p14:creationId xmlns:p14="http://schemas.microsoft.com/office/powerpoint/2010/main" val="2312544196"/>
      </p:ext>
    </p:extLst>
  </p:cSld>
  <p:clrMap bg1="lt1" tx1="dk1" bg2="lt2" tx2="dk2" accent1="accent1" accent2="accent2" accent3="accent3" accent4="accent4" accent5="accent5" accent6="accent6" hlink="hlink" folHlink="folHlink"/>
  <p:sldLayoutIdLst>
    <p:sldLayoutId id="2147484323" r:id="rId1"/>
    <p:sldLayoutId id="2147484324" r:id="rId2"/>
    <p:sldLayoutId id="2147484325" r:id="rId3"/>
    <p:sldLayoutId id="2147484326" r:id="rId4"/>
    <p:sldLayoutId id="2147484327" r:id="rId5"/>
    <p:sldLayoutId id="2147484328" r:id="rId6"/>
    <p:sldLayoutId id="2147484329" r:id="rId7"/>
    <p:sldLayoutId id="2147484330" r:id="rId8"/>
    <p:sldLayoutId id="2147484331" r:id="rId9"/>
    <p:sldLayoutId id="2147484332" r:id="rId10"/>
    <p:sldLayoutId id="21474843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400"/>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400"/>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a:defRPr/>
            </a:pPr>
            <a:fld id="{CD16EDF7-F011-4DE4-8F85-7FACFEBC26CD}" type="slidenum">
              <a:rPr lang="en-US"/>
              <a:pPr>
                <a:defRPr/>
              </a:pPr>
              <a:t>‹#›</a:t>
            </a:fld>
            <a:endParaRPr lang="en-US"/>
          </a:p>
        </p:txBody>
      </p:sp>
    </p:spTree>
    <p:extLst>
      <p:ext uri="{BB962C8B-B14F-4D97-AF65-F5344CB8AC3E}">
        <p14:creationId xmlns:p14="http://schemas.microsoft.com/office/powerpoint/2010/main" val="637663654"/>
      </p:ext>
    </p:extLst>
  </p:cSld>
  <p:clrMap bg1="dk2" tx1="lt1" bg2="dk1"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051"/>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051"/>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051"/>
            </a:lvl1pPr>
          </a:lstStyle>
          <a:p>
            <a:pPr>
              <a:defRPr/>
            </a:pPr>
            <a:fld id="{CD16EDF7-F011-4DE4-8F85-7FACFEBC26CD}" type="slidenum">
              <a:rPr lang="en-US"/>
              <a:pPr>
                <a:defRPr/>
              </a:pPr>
              <a:t>‹#›</a:t>
            </a:fld>
            <a:endParaRPr lang="en-US"/>
          </a:p>
        </p:txBody>
      </p:sp>
    </p:spTree>
    <p:extLst>
      <p:ext uri="{BB962C8B-B14F-4D97-AF65-F5344CB8AC3E}">
        <p14:creationId xmlns:p14="http://schemas.microsoft.com/office/powerpoint/2010/main" val="1423282324"/>
      </p:ext>
    </p:extLst>
  </p:cSld>
  <p:clrMap bg1="dk2" tx1="lt1" bg2="dk1" tx2="lt2" accent1="accent1" accent2="accent2" accent3="accent3" accent4="accent4" accent5="accent5" accent6="accent6" hlink="hlink" folHlink="folHlink"/>
  <p:sldLayoutIdLst>
    <p:sldLayoutId id="2147484265" r:id="rId1"/>
    <p:sldLayoutId id="2147484266" r:id="rId2"/>
    <p:sldLayoutId id="2147484267" r:id="rId3"/>
    <p:sldLayoutId id="2147484268" r:id="rId4"/>
    <p:sldLayoutId id="2147484269" r:id="rId5"/>
    <p:sldLayoutId id="2147484270" r:id="rId6"/>
    <p:sldLayoutId id="2147484271" r:id="rId7"/>
    <p:sldLayoutId id="2147484272" r:id="rId8"/>
    <p:sldLayoutId id="2147484273" r:id="rId9"/>
    <p:sldLayoutId id="2147484274" r:id="rId10"/>
    <p:sldLayoutId id="2147484275" r:id="rId11"/>
    <p:sldLayoutId id="2147484276" r:id="rId12"/>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891" algn="ctr" rtl="0" fontAlgn="base">
        <a:spcBef>
          <a:spcPct val="0"/>
        </a:spcBef>
        <a:spcAft>
          <a:spcPct val="0"/>
        </a:spcAft>
        <a:defRPr sz="3300">
          <a:solidFill>
            <a:schemeClr val="tx2"/>
          </a:solidFill>
          <a:latin typeface="Arial" charset="0"/>
        </a:defRPr>
      </a:lvl6pPr>
      <a:lvl7pPr marL="685783" algn="ctr" rtl="0" fontAlgn="base">
        <a:spcBef>
          <a:spcPct val="0"/>
        </a:spcBef>
        <a:spcAft>
          <a:spcPct val="0"/>
        </a:spcAft>
        <a:defRPr sz="3300">
          <a:solidFill>
            <a:schemeClr val="tx2"/>
          </a:solidFill>
          <a:latin typeface="Arial" charset="0"/>
        </a:defRPr>
      </a:lvl7pPr>
      <a:lvl8pPr marL="1028674" algn="ctr" rtl="0" fontAlgn="base">
        <a:spcBef>
          <a:spcPct val="0"/>
        </a:spcBef>
        <a:spcAft>
          <a:spcPct val="0"/>
        </a:spcAft>
        <a:defRPr sz="3300">
          <a:solidFill>
            <a:schemeClr val="tx2"/>
          </a:solidFill>
          <a:latin typeface="Arial" charset="0"/>
        </a:defRPr>
      </a:lvl8pPr>
      <a:lvl9pPr marL="1371566" algn="ctr" rtl="0" fontAlgn="base">
        <a:spcBef>
          <a:spcPct val="0"/>
        </a:spcBef>
        <a:spcAft>
          <a:spcPct val="0"/>
        </a:spcAft>
        <a:defRPr sz="3300">
          <a:solidFill>
            <a:schemeClr val="tx2"/>
          </a:solidFill>
          <a:latin typeface="Arial" charset="0"/>
        </a:defRPr>
      </a:lvl9pPr>
    </p:titleStyle>
    <p:bodyStyle>
      <a:lvl1pPr marL="257168" indent="-257168" algn="l" rtl="0" eaLnBrk="0" fontAlgn="base" hangingPunct="0">
        <a:spcBef>
          <a:spcPct val="20000"/>
        </a:spcBef>
        <a:spcAft>
          <a:spcPct val="0"/>
        </a:spcAft>
        <a:buChar char="•"/>
        <a:defRPr sz="2400">
          <a:solidFill>
            <a:schemeClr val="tx1"/>
          </a:solidFill>
          <a:latin typeface="+mn-lt"/>
          <a:ea typeface="+mn-ea"/>
          <a:cs typeface="+mn-cs"/>
        </a:defRPr>
      </a:lvl1pPr>
      <a:lvl2pPr marL="557198" indent="-214307" algn="l" rtl="0" eaLnBrk="0" fontAlgn="base" hangingPunct="0">
        <a:spcBef>
          <a:spcPct val="20000"/>
        </a:spcBef>
        <a:spcAft>
          <a:spcPct val="0"/>
        </a:spcAft>
        <a:buChar char="–"/>
        <a:defRPr sz="2100">
          <a:solidFill>
            <a:schemeClr val="tx1"/>
          </a:solidFill>
          <a:latin typeface="+mn-lt"/>
        </a:defRPr>
      </a:lvl2pPr>
      <a:lvl3pPr marL="857229" indent="-171446" algn="l" rtl="0" eaLnBrk="0" fontAlgn="base" hangingPunct="0">
        <a:spcBef>
          <a:spcPct val="20000"/>
        </a:spcBef>
        <a:spcAft>
          <a:spcPct val="0"/>
        </a:spcAft>
        <a:buChar char="•"/>
        <a:defRPr sz="1800">
          <a:solidFill>
            <a:schemeClr val="tx1"/>
          </a:solidFill>
          <a:latin typeface="+mn-lt"/>
        </a:defRPr>
      </a:lvl3pPr>
      <a:lvl4pPr marL="1200121" indent="-171446" algn="l" rtl="0" eaLnBrk="0" fontAlgn="base" hangingPunct="0">
        <a:spcBef>
          <a:spcPct val="20000"/>
        </a:spcBef>
        <a:spcAft>
          <a:spcPct val="0"/>
        </a:spcAft>
        <a:buChar char="–"/>
        <a:defRPr sz="1500">
          <a:solidFill>
            <a:schemeClr val="tx1"/>
          </a:solidFill>
          <a:latin typeface="+mn-lt"/>
        </a:defRPr>
      </a:lvl4pPr>
      <a:lvl5pPr marL="1543012" indent="-171446" algn="l" rtl="0" eaLnBrk="0" fontAlgn="base" hangingPunct="0">
        <a:spcBef>
          <a:spcPct val="20000"/>
        </a:spcBef>
        <a:spcAft>
          <a:spcPct val="0"/>
        </a:spcAft>
        <a:buChar char="»"/>
        <a:defRPr sz="1500">
          <a:solidFill>
            <a:schemeClr val="tx1"/>
          </a:solidFill>
          <a:latin typeface="+mn-lt"/>
        </a:defRPr>
      </a:lvl5pPr>
      <a:lvl6pPr marL="1885904" indent="-171446" algn="l" rtl="0" fontAlgn="base">
        <a:spcBef>
          <a:spcPct val="20000"/>
        </a:spcBef>
        <a:spcAft>
          <a:spcPct val="0"/>
        </a:spcAft>
        <a:buChar char="»"/>
        <a:defRPr sz="1500">
          <a:solidFill>
            <a:schemeClr val="tx1"/>
          </a:solidFill>
          <a:latin typeface="+mn-lt"/>
        </a:defRPr>
      </a:lvl6pPr>
      <a:lvl7pPr marL="2228795" indent="-171446" algn="l" rtl="0" fontAlgn="base">
        <a:spcBef>
          <a:spcPct val="20000"/>
        </a:spcBef>
        <a:spcAft>
          <a:spcPct val="0"/>
        </a:spcAft>
        <a:buChar char="»"/>
        <a:defRPr sz="1500">
          <a:solidFill>
            <a:schemeClr val="tx1"/>
          </a:solidFill>
          <a:latin typeface="+mn-lt"/>
        </a:defRPr>
      </a:lvl7pPr>
      <a:lvl8pPr marL="2571686" indent="-171446" algn="l" rtl="0" fontAlgn="base">
        <a:spcBef>
          <a:spcPct val="20000"/>
        </a:spcBef>
        <a:spcAft>
          <a:spcPct val="0"/>
        </a:spcAft>
        <a:buChar char="»"/>
        <a:defRPr sz="1500">
          <a:solidFill>
            <a:schemeClr val="tx1"/>
          </a:solidFill>
          <a:latin typeface="+mn-lt"/>
        </a:defRPr>
      </a:lvl8pPr>
      <a:lvl9pPr marL="2914578" indent="-171446"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400"/>
            </a:lvl1pPr>
          </a:lstStyle>
          <a:p>
            <a:pPr>
              <a:defRPr/>
            </a:pPr>
            <a:endParaRPr lang="en-US" dirty="0">
              <a:solidFill>
                <a:srgbClr val="FFFFFF"/>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400"/>
            </a:lvl1pPr>
          </a:lstStyle>
          <a:p>
            <a:pPr>
              <a:defRPr/>
            </a:pPr>
            <a:endParaRPr lang="en-US" dirty="0">
              <a:solidFill>
                <a:srgbClr val="FFFFFF"/>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a:defRPr/>
            </a:pPr>
            <a:fld id="{CD16EDF7-F011-4DE4-8F85-7FACFEBC26CD}"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3074174"/>
      </p:ext>
    </p:extLst>
  </p:cSld>
  <p:clrMap bg1="dk2" tx1="lt1" bg2="dk1" tx2="lt2" accent1="accent1" accent2="accent2" accent3="accent3" accent4="accent4" accent5="accent5" accent6="accent6" hlink="hlink" folHlink="folHlink"/>
  <p:sldLayoutIdLst>
    <p:sldLayoutId id="2147484391" r:id="rId1"/>
    <p:sldLayoutId id="2147484392" r:id="rId2"/>
    <p:sldLayoutId id="2147484393" r:id="rId3"/>
    <p:sldLayoutId id="2147484394" r:id="rId4"/>
    <p:sldLayoutId id="2147484395" r:id="rId5"/>
    <p:sldLayoutId id="2147484396" r:id="rId6"/>
    <p:sldLayoutId id="2147484397" r:id="rId7"/>
    <p:sldLayoutId id="2147484398" r:id="rId8"/>
    <p:sldLayoutId id="2147484399" r:id="rId9"/>
    <p:sldLayoutId id="2147484400" r:id="rId10"/>
    <p:sldLayoutId id="2147484401" r:id="rId11"/>
    <p:sldLayoutId id="214748440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400"/>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400"/>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a:defRPr/>
            </a:pPr>
            <a:fld id="{CD16EDF7-F011-4DE4-8F85-7FACFEBC26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30876746"/>
      </p:ext>
    </p:extLst>
  </p:cSld>
  <p:clrMap bg1="dk2" tx1="lt1" bg2="dk1" tx2="lt2" accent1="accent1" accent2="accent2" accent3="accent3" accent4="accent4" accent5="accent5" accent6="accent6" hlink="hlink" folHlink="folHlink"/>
  <p:sldLayoutIdLst>
    <p:sldLayoutId id="2147484353" r:id="rId1"/>
    <p:sldLayoutId id="2147484354" r:id="rId2"/>
    <p:sldLayoutId id="2147484355" r:id="rId3"/>
    <p:sldLayoutId id="2147484356" r:id="rId4"/>
    <p:sldLayoutId id="2147484357" r:id="rId5"/>
    <p:sldLayoutId id="2147484358" r:id="rId6"/>
    <p:sldLayoutId id="2147484359" r:id="rId7"/>
    <p:sldLayoutId id="2147484360" r:id="rId8"/>
    <p:sldLayoutId id="2147484361" r:id="rId9"/>
    <p:sldLayoutId id="2147484362" r:id="rId10"/>
    <p:sldLayoutId id="2147484363" r:id="rId11"/>
    <p:sldLayoutId id="2147484364" r:id="rId12"/>
  </p:sldLayoutIdLst>
  <p:hf sldNum="0"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63" algn="ctr" rtl="0" fontAlgn="base">
        <a:spcBef>
          <a:spcPct val="0"/>
        </a:spcBef>
        <a:spcAft>
          <a:spcPct val="0"/>
        </a:spcAft>
        <a:defRPr sz="4400">
          <a:solidFill>
            <a:schemeClr val="tx2"/>
          </a:solidFill>
          <a:latin typeface="Arial" charset="0"/>
        </a:defRPr>
      </a:lvl6pPr>
      <a:lvl7pPr marL="914327" algn="ctr" rtl="0" fontAlgn="base">
        <a:spcBef>
          <a:spcPct val="0"/>
        </a:spcBef>
        <a:spcAft>
          <a:spcPct val="0"/>
        </a:spcAft>
        <a:defRPr sz="4400">
          <a:solidFill>
            <a:schemeClr val="tx2"/>
          </a:solidFill>
          <a:latin typeface="Arial" charset="0"/>
        </a:defRPr>
      </a:lvl7pPr>
      <a:lvl8pPr marL="1371490" algn="ctr" rtl="0" fontAlgn="base">
        <a:spcBef>
          <a:spcPct val="0"/>
        </a:spcBef>
        <a:spcAft>
          <a:spcPct val="0"/>
        </a:spcAft>
        <a:defRPr sz="4400">
          <a:solidFill>
            <a:schemeClr val="tx2"/>
          </a:solidFill>
          <a:latin typeface="Arial" charset="0"/>
        </a:defRPr>
      </a:lvl8pPr>
      <a:lvl9pPr marL="1828654" algn="ctr" rtl="0" fontAlgn="base">
        <a:spcBef>
          <a:spcPct val="0"/>
        </a:spcBef>
        <a:spcAft>
          <a:spcPct val="0"/>
        </a:spcAft>
        <a:defRPr sz="4400">
          <a:solidFill>
            <a:schemeClr val="tx2"/>
          </a:solidFill>
          <a:latin typeface="Arial" charset="0"/>
        </a:defRPr>
      </a:lvl9pPr>
    </p:titleStyle>
    <p:bodyStyle>
      <a:lvl1pPr marL="342872" indent="-342872" algn="l" rtl="0" eaLnBrk="0" fontAlgn="base" hangingPunct="0">
        <a:spcBef>
          <a:spcPct val="20000"/>
        </a:spcBef>
        <a:spcAft>
          <a:spcPct val="0"/>
        </a:spcAft>
        <a:buChar char="•"/>
        <a:defRPr sz="3200">
          <a:solidFill>
            <a:schemeClr val="tx1"/>
          </a:solidFill>
          <a:latin typeface="+mn-lt"/>
          <a:ea typeface="+mn-ea"/>
          <a:cs typeface="+mn-cs"/>
        </a:defRPr>
      </a:lvl1pPr>
      <a:lvl2pPr marL="742890" indent="-285728" algn="l" rtl="0" eaLnBrk="0" fontAlgn="base" hangingPunct="0">
        <a:spcBef>
          <a:spcPct val="20000"/>
        </a:spcBef>
        <a:spcAft>
          <a:spcPct val="0"/>
        </a:spcAft>
        <a:buChar char="–"/>
        <a:defRPr sz="2800">
          <a:solidFill>
            <a:schemeClr val="tx1"/>
          </a:solidFill>
          <a:latin typeface="+mn-lt"/>
        </a:defRPr>
      </a:lvl2pPr>
      <a:lvl3pPr marL="1142908" indent="-228582" algn="l" rtl="0" eaLnBrk="0" fontAlgn="base" hangingPunct="0">
        <a:spcBef>
          <a:spcPct val="20000"/>
        </a:spcBef>
        <a:spcAft>
          <a:spcPct val="0"/>
        </a:spcAft>
        <a:buChar char="•"/>
        <a:defRPr sz="2400">
          <a:solidFill>
            <a:schemeClr val="tx1"/>
          </a:solidFill>
          <a:latin typeface="+mn-lt"/>
        </a:defRPr>
      </a:lvl3pPr>
      <a:lvl4pPr marL="1600072" indent="-228582" algn="l" rtl="0" eaLnBrk="0" fontAlgn="base" hangingPunct="0">
        <a:spcBef>
          <a:spcPct val="20000"/>
        </a:spcBef>
        <a:spcAft>
          <a:spcPct val="0"/>
        </a:spcAft>
        <a:buChar char="–"/>
        <a:defRPr sz="2000">
          <a:solidFill>
            <a:schemeClr val="tx1"/>
          </a:solidFill>
          <a:latin typeface="+mn-lt"/>
        </a:defRPr>
      </a:lvl4pPr>
      <a:lvl5pPr marL="2057236" indent="-228582" algn="l" rtl="0" eaLnBrk="0" fontAlgn="base" hangingPunct="0">
        <a:spcBef>
          <a:spcPct val="20000"/>
        </a:spcBef>
        <a:spcAft>
          <a:spcPct val="0"/>
        </a:spcAft>
        <a:buChar char="»"/>
        <a:defRPr sz="2000">
          <a:solidFill>
            <a:schemeClr val="tx1"/>
          </a:solidFill>
          <a:latin typeface="+mn-lt"/>
        </a:defRPr>
      </a:lvl5pPr>
      <a:lvl6pPr marL="2514399" indent="-228582" algn="l" rtl="0" fontAlgn="base">
        <a:spcBef>
          <a:spcPct val="20000"/>
        </a:spcBef>
        <a:spcAft>
          <a:spcPct val="0"/>
        </a:spcAft>
        <a:buChar char="»"/>
        <a:defRPr sz="2000">
          <a:solidFill>
            <a:schemeClr val="tx1"/>
          </a:solidFill>
          <a:latin typeface="+mn-lt"/>
        </a:defRPr>
      </a:lvl6pPr>
      <a:lvl7pPr marL="2971562" indent="-228582" algn="l" rtl="0" fontAlgn="base">
        <a:spcBef>
          <a:spcPct val="20000"/>
        </a:spcBef>
        <a:spcAft>
          <a:spcPct val="0"/>
        </a:spcAft>
        <a:buChar char="»"/>
        <a:defRPr sz="2000">
          <a:solidFill>
            <a:schemeClr val="tx1"/>
          </a:solidFill>
          <a:latin typeface="+mn-lt"/>
        </a:defRPr>
      </a:lvl7pPr>
      <a:lvl8pPr marL="3428726" indent="-228582" algn="l" rtl="0" fontAlgn="base">
        <a:spcBef>
          <a:spcPct val="20000"/>
        </a:spcBef>
        <a:spcAft>
          <a:spcPct val="0"/>
        </a:spcAft>
        <a:buChar char="»"/>
        <a:defRPr sz="2000">
          <a:solidFill>
            <a:schemeClr val="tx1"/>
          </a:solidFill>
          <a:latin typeface="+mn-lt"/>
        </a:defRPr>
      </a:lvl8pPr>
      <a:lvl9pPr marL="3885890" indent="-228582"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27" rtl="0" eaLnBrk="1" latinLnBrk="0" hangingPunct="1">
        <a:defRPr sz="1800" kern="1200">
          <a:solidFill>
            <a:schemeClr val="tx1"/>
          </a:solidFill>
          <a:latin typeface="+mn-lt"/>
          <a:ea typeface="+mn-ea"/>
          <a:cs typeface="+mn-cs"/>
        </a:defRPr>
      </a:lvl1pPr>
      <a:lvl2pPr marL="457163" algn="l" defTabSz="914327" rtl="0" eaLnBrk="1" latinLnBrk="0" hangingPunct="1">
        <a:defRPr sz="1800" kern="1200">
          <a:solidFill>
            <a:schemeClr val="tx1"/>
          </a:solidFill>
          <a:latin typeface="+mn-lt"/>
          <a:ea typeface="+mn-ea"/>
          <a:cs typeface="+mn-cs"/>
        </a:defRPr>
      </a:lvl2pPr>
      <a:lvl3pPr marL="914327" algn="l" defTabSz="914327" rtl="0" eaLnBrk="1" latinLnBrk="0" hangingPunct="1">
        <a:defRPr sz="1800" kern="1200">
          <a:solidFill>
            <a:schemeClr val="tx1"/>
          </a:solidFill>
          <a:latin typeface="+mn-lt"/>
          <a:ea typeface="+mn-ea"/>
          <a:cs typeface="+mn-cs"/>
        </a:defRPr>
      </a:lvl3pPr>
      <a:lvl4pPr marL="1371490" algn="l" defTabSz="914327" rtl="0" eaLnBrk="1" latinLnBrk="0" hangingPunct="1">
        <a:defRPr sz="1800" kern="1200">
          <a:solidFill>
            <a:schemeClr val="tx1"/>
          </a:solidFill>
          <a:latin typeface="+mn-lt"/>
          <a:ea typeface="+mn-ea"/>
          <a:cs typeface="+mn-cs"/>
        </a:defRPr>
      </a:lvl4pPr>
      <a:lvl5pPr marL="1828654" algn="l" defTabSz="914327" rtl="0" eaLnBrk="1" latinLnBrk="0" hangingPunct="1">
        <a:defRPr sz="1800" kern="1200">
          <a:solidFill>
            <a:schemeClr val="tx1"/>
          </a:solidFill>
          <a:latin typeface="+mn-lt"/>
          <a:ea typeface="+mn-ea"/>
          <a:cs typeface="+mn-cs"/>
        </a:defRPr>
      </a:lvl5pPr>
      <a:lvl6pPr marL="2285818" algn="l" defTabSz="914327" rtl="0" eaLnBrk="1" latinLnBrk="0" hangingPunct="1">
        <a:defRPr sz="1800" kern="1200">
          <a:solidFill>
            <a:schemeClr val="tx1"/>
          </a:solidFill>
          <a:latin typeface="+mn-lt"/>
          <a:ea typeface="+mn-ea"/>
          <a:cs typeface="+mn-cs"/>
        </a:defRPr>
      </a:lvl6pPr>
      <a:lvl7pPr marL="2742980" algn="l" defTabSz="914327" rtl="0" eaLnBrk="1" latinLnBrk="0" hangingPunct="1">
        <a:defRPr sz="1800" kern="1200">
          <a:solidFill>
            <a:schemeClr val="tx1"/>
          </a:solidFill>
          <a:latin typeface="+mn-lt"/>
          <a:ea typeface="+mn-ea"/>
          <a:cs typeface="+mn-cs"/>
        </a:defRPr>
      </a:lvl7pPr>
      <a:lvl8pPr marL="3200144" algn="l" defTabSz="914327" rtl="0" eaLnBrk="1" latinLnBrk="0" hangingPunct="1">
        <a:defRPr sz="1800" kern="1200">
          <a:solidFill>
            <a:schemeClr val="tx1"/>
          </a:solidFill>
          <a:latin typeface="+mn-lt"/>
          <a:ea typeface="+mn-ea"/>
          <a:cs typeface="+mn-cs"/>
        </a:defRPr>
      </a:lvl8pPr>
      <a:lvl9pPr marL="3657308" algn="l" defTabSz="914327"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11/25/2025</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2999539086"/>
      </p:ext>
    </p:extLst>
  </p:cSld>
  <p:clrMap bg1="lt1" tx1="dk1" bg2="lt2" tx2="dk2" accent1="accent1" accent2="accent2" accent3="accent3" accent4="accent4" accent5="accent5" accent6="accent6" hlink="hlink" folHlink="folHlink"/>
  <p:sldLayoutIdLst>
    <p:sldLayoutId id="2147484366" r:id="rId1"/>
    <p:sldLayoutId id="2147484367" r:id="rId2"/>
    <p:sldLayoutId id="2147484368" r:id="rId3"/>
    <p:sldLayoutId id="2147484369" r:id="rId4"/>
    <p:sldLayoutId id="2147484370" r:id="rId5"/>
    <p:sldLayoutId id="2147484371" r:id="rId6"/>
    <p:sldLayoutId id="2147484372" r:id="rId7"/>
    <p:sldLayoutId id="2147484373" r:id="rId8"/>
    <p:sldLayoutId id="2147484374" r:id="rId9"/>
    <p:sldLayoutId id="2147484375" r:id="rId10"/>
    <p:sldLayoutId id="2147484376" r:id="rId11"/>
  </p:sldLayoutIdLst>
  <p:txStyles>
    <p:titleStyle>
      <a:lvl1pPr algn="l" defTabSz="91436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1" indent="-228591" algn="l" defTabSz="91436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73" indent="-228591" algn="l" defTabSz="91436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54" indent="-228591" algn="l" defTabSz="91436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36"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18"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400"/>
            </a:lvl1pPr>
          </a:lstStyle>
          <a:p>
            <a:pPr>
              <a:defRPr/>
            </a:pPr>
            <a:endParaRPr lang="en-US" dirty="0">
              <a:solidFill>
                <a:srgbClr val="FFFFFF"/>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400"/>
            </a:lvl1pPr>
          </a:lstStyle>
          <a:p>
            <a:pPr>
              <a:defRPr/>
            </a:pPr>
            <a:endParaRPr lang="en-US" dirty="0">
              <a:solidFill>
                <a:srgbClr val="FFFFFF"/>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a:defRPr/>
            </a:pPr>
            <a:fld id="{CD16EDF7-F011-4DE4-8F85-7FACFEBC26CD}"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62539045"/>
      </p:ext>
    </p:extLst>
  </p:cSld>
  <p:clrMap bg1="lt1" tx1="dk1" bg2="lt2" tx2="dk2" accent1="accent1" accent2="accent2" accent3="accent3" accent4="accent4" accent5="accent5" accent6="accent6" hlink="hlink" folHlink="folHlink"/>
  <p:sldLayoutIdLst>
    <p:sldLayoutId id="2147484378" r:id="rId1"/>
    <p:sldLayoutId id="2147484379" r:id="rId2"/>
    <p:sldLayoutId id="2147484380" r:id="rId3"/>
    <p:sldLayoutId id="2147484381" r:id="rId4"/>
    <p:sldLayoutId id="2147484382" r:id="rId5"/>
    <p:sldLayoutId id="2147484383" r:id="rId6"/>
    <p:sldLayoutId id="2147484384" r:id="rId7"/>
    <p:sldLayoutId id="2147484385" r:id="rId8"/>
    <p:sldLayoutId id="2147484386" r:id="rId9"/>
    <p:sldLayoutId id="2147484387" r:id="rId10"/>
    <p:sldLayoutId id="2147484388" r:id="rId11"/>
    <p:sldLayoutId id="214748438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88D750C-60FE-4191-8EAD-D69234DD99BD}" type="datetimeFigureOut">
              <a:rPr lang="en-US" smtClean="0"/>
              <a:t>11/25/2025</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1202C2F-740A-4842-A6D1-2FC0BDF49250}"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150202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 y="-1"/>
            <a:ext cx="12192000" cy="612648"/>
          </a:xfrm>
          <a:prstGeom prst="rect">
            <a:avLst/>
          </a:prstGeom>
          <a:solidFill>
            <a:schemeClr val="accent1">
              <a:lumMod val="50000"/>
            </a:schemeClr>
          </a:solidFill>
          <a:ln w="9525" algn="ctr">
            <a:noFill/>
            <a:miter lim="800000"/>
            <a:headEnd/>
            <a:tailEnd/>
          </a:ln>
        </p:spPr>
        <p:txBody>
          <a:bodyPr vert="horz" wrap="square" lIns="182880" tIns="91440" rIns="182880" bIns="9144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143003"/>
            <a:ext cx="10972800" cy="49831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10" name="Footer Placeholder 9"/>
          <p:cNvSpPr>
            <a:spLocks noGrp="1"/>
          </p:cNvSpPr>
          <p:nvPr>
            <p:ph type="ftr" sz="quarter" idx="3"/>
          </p:nvPr>
        </p:nvSpPr>
        <p:spPr>
          <a:xfrm>
            <a:off x="609600" y="6553200"/>
            <a:ext cx="1930400" cy="304800"/>
          </a:xfrm>
          <a:prstGeom prst="rect">
            <a:avLst/>
          </a:prstGeom>
          <a:solidFill>
            <a:srgbClr val="BF311A"/>
          </a:solidFill>
        </p:spPr>
        <p:txBody>
          <a:bodyPr vert="horz" lIns="91440" tIns="45720" rIns="91440" bIns="45720" rtlCol="0" anchor="ctr"/>
          <a:lstStyle>
            <a:lvl1pPr algn="ctr">
              <a:defRPr sz="900">
                <a:solidFill>
                  <a:schemeClr val="bg1"/>
                </a:solidFill>
              </a:defRPr>
            </a:lvl1pPr>
          </a:lstStyle>
          <a:p>
            <a:r>
              <a:rPr lang="en-US"/>
              <a:t>NDCC Steering Committee Meeting; January 28, 2025</a:t>
            </a:r>
          </a:p>
        </p:txBody>
      </p:sp>
      <p:sp>
        <p:nvSpPr>
          <p:cNvPr id="11" name="Slide Number Placeholder 10"/>
          <p:cNvSpPr>
            <a:spLocks noGrp="1"/>
          </p:cNvSpPr>
          <p:nvPr>
            <p:ph type="sldNum" sz="quarter" idx="4"/>
          </p:nvPr>
        </p:nvSpPr>
        <p:spPr>
          <a:xfrm>
            <a:off x="0" y="6553202"/>
            <a:ext cx="609600" cy="304801"/>
          </a:xfrm>
          <a:prstGeom prst="rect">
            <a:avLst/>
          </a:prstGeom>
          <a:solidFill>
            <a:srgbClr val="04294A"/>
          </a:solidFill>
        </p:spPr>
        <p:txBody>
          <a:bodyPr vert="horz" lIns="91440" tIns="45720" rIns="91440" bIns="45720" rtlCol="0" anchor="ctr"/>
          <a:lstStyle>
            <a:lvl1pPr algn="ctr">
              <a:defRPr sz="900">
                <a:solidFill>
                  <a:schemeClr val="bg1"/>
                </a:solidFill>
              </a:defRPr>
            </a:lvl1pPr>
          </a:lstStyle>
          <a:p>
            <a:fld id="{D4325D4D-289E-48C1-B277-2BEB492A7D19}" type="slidenum">
              <a:rPr lang="en-US" smtClean="0"/>
              <a:pPr/>
              <a:t>‹#›</a:t>
            </a:fld>
            <a:endParaRPr lang="en-US"/>
          </a:p>
        </p:txBody>
      </p:sp>
    </p:spTree>
    <p:extLst>
      <p:ext uri="{BB962C8B-B14F-4D97-AF65-F5344CB8AC3E}">
        <p14:creationId xmlns:p14="http://schemas.microsoft.com/office/powerpoint/2010/main" val="3725898176"/>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26" r:id="rId3"/>
    <p:sldLayoutId id="2147483827" r:id="rId4"/>
    <p:sldLayoutId id="2147483828" r:id="rId5"/>
    <p:sldLayoutId id="2147483829" r:id="rId6"/>
    <p:sldLayoutId id="2147483830" r:id="rId7"/>
    <p:sldLayoutId id="2147483831" r:id="rId8"/>
    <p:sldLayoutId id="2147483812" r:id="rId9"/>
    <p:sldLayoutId id="2147483813" r:id="rId10"/>
  </p:sldLayoutIdLst>
  <p:hf hdr="0" ftr="0" dt="0"/>
  <p:txStyles>
    <p:titleStyle>
      <a:lvl1pPr marL="0" algn="l" rtl="0" eaLnBrk="1" fontAlgn="base" hangingPunct="1">
        <a:lnSpc>
          <a:spcPct val="90000"/>
        </a:lnSpc>
        <a:spcBef>
          <a:spcPct val="0"/>
        </a:spcBef>
        <a:spcAft>
          <a:spcPct val="0"/>
        </a:spcAft>
        <a:defRPr sz="2400">
          <a:solidFill>
            <a:schemeClr val="bg1"/>
          </a:solidFill>
          <a:latin typeface="+mj-lt"/>
          <a:ea typeface="+mj-ea"/>
          <a:cs typeface="+mj-cs"/>
        </a:defRPr>
      </a:lvl1pPr>
      <a:lvl2pPr algn="l" rtl="0" eaLnBrk="1" fontAlgn="base" hangingPunct="1">
        <a:spcBef>
          <a:spcPct val="0"/>
        </a:spcBef>
        <a:spcAft>
          <a:spcPct val="0"/>
        </a:spcAft>
        <a:defRPr sz="2400">
          <a:solidFill>
            <a:schemeClr val="bg1"/>
          </a:solidFill>
          <a:latin typeface="Arial Narrow" pitchFamily="1" charset="0"/>
          <a:cs typeface="Arial" charset="0"/>
        </a:defRPr>
      </a:lvl2pPr>
      <a:lvl3pPr algn="l" rtl="0" eaLnBrk="1" fontAlgn="base" hangingPunct="1">
        <a:spcBef>
          <a:spcPct val="0"/>
        </a:spcBef>
        <a:spcAft>
          <a:spcPct val="0"/>
        </a:spcAft>
        <a:defRPr sz="2400">
          <a:solidFill>
            <a:schemeClr val="bg1"/>
          </a:solidFill>
          <a:latin typeface="Arial Narrow" pitchFamily="1" charset="0"/>
          <a:cs typeface="Arial" charset="0"/>
        </a:defRPr>
      </a:lvl3pPr>
      <a:lvl4pPr algn="l" rtl="0" eaLnBrk="1" fontAlgn="base" hangingPunct="1">
        <a:spcBef>
          <a:spcPct val="0"/>
        </a:spcBef>
        <a:spcAft>
          <a:spcPct val="0"/>
        </a:spcAft>
        <a:defRPr sz="2400">
          <a:solidFill>
            <a:schemeClr val="bg1"/>
          </a:solidFill>
          <a:latin typeface="Arial Narrow" pitchFamily="1" charset="0"/>
          <a:cs typeface="Arial" charset="0"/>
        </a:defRPr>
      </a:lvl4pPr>
      <a:lvl5pPr algn="l" rtl="0" eaLnBrk="1" fontAlgn="base" hangingPunct="1">
        <a:spcBef>
          <a:spcPct val="0"/>
        </a:spcBef>
        <a:spcAft>
          <a:spcPct val="0"/>
        </a:spcAft>
        <a:defRPr sz="2400">
          <a:solidFill>
            <a:schemeClr val="bg1"/>
          </a:solidFill>
          <a:latin typeface="Arial Narrow" pitchFamily="1" charset="0"/>
          <a:cs typeface="Arial" charset="0"/>
        </a:defRPr>
      </a:lvl5pPr>
      <a:lvl6pPr marL="342900" algn="l" rtl="0" eaLnBrk="1" fontAlgn="base" hangingPunct="1">
        <a:spcBef>
          <a:spcPct val="0"/>
        </a:spcBef>
        <a:spcAft>
          <a:spcPct val="0"/>
        </a:spcAft>
        <a:defRPr sz="2400">
          <a:solidFill>
            <a:schemeClr val="bg1"/>
          </a:solidFill>
          <a:latin typeface="Arial Narrow" pitchFamily="1" charset="0"/>
          <a:cs typeface="Arial" charset="0"/>
        </a:defRPr>
      </a:lvl6pPr>
      <a:lvl7pPr marL="685800" algn="l" rtl="0" eaLnBrk="1" fontAlgn="base" hangingPunct="1">
        <a:spcBef>
          <a:spcPct val="0"/>
        </a:spcBef>
        <a:spcAft>
          <a:spcPct val="0"/>
        </a:spcAft>
        <a:defRPr sz="2400">
          <a:solidFill>
            <a:schemeClr val="bg1"/>
          </a:solidFill>
          <a:latin typeface="Arial Narrow" pitchFamily="1" charset="0"/>
          <a:cs typeface="Arial" charset="0"/>
        </a:defRPr>
      </a:lvl7pPr>
      <a:lvl8pPr marL="1028700" algn="l" rtl="0" eaLnBrk="1" fontAlgn="base" hangingPunct="1">
        <a:spcBef>
          <a:spcPct val="0"/>
        </a:spcBef>
        <a:spcAft>
          <a:spcPct val="0"/>
        </a:spcAft>
        <a:defRPr sz="2400">
          <a:solidFill>
            <a:schemeClr val="bg1"/>
          </a:solidFill>
          <a:latin typeface="Arial Narrow" pitchFamily="1" charset="0"/>
          <a:cs typeface="Arial" charset="0"/>
        </a:defRPr>
      </a:lvl8pPr>
      <a:lvl9pPr marL="1371600" algn="l" rtl="0" eaLnBrk="1" fontAlgn="base" hangingPunct="1">
        <a:spcBef>
          <a:spcPct val="0"/>
        </a:spcBef>
        <a:spcAft>
          <a:spcPct val="0"/>
        </a:spcAft>
        <a:defRPr sz="2400">
          <a:solidFill>
            <a:schemeClr val="bg1"/>
          </a:solidFill>
          <a:latin typeface="Arial Narrow" pitchFamily="1" charset="0"/>
          <a:cs typeface="Arial" charset="0"/>
        </a:defRPr>
      </a:lvl9pPr>
    </p:titleStyle>
    <p:bodyStyle>
      <a:lvl1pPr marL="210741" indent="-210741" algn="l" rtl="0" eaLnBrk="1" fontAlgn="base" hangingPunct="1">
        <a:spcBef>
          <a:spcPct val="20000"/>
        </a:spcBef>
        <a:spcAft>
          <a:spcPct val="0"/>
        </a:spcAft>
        <a:buClr>
          <a:schemeClr val="tx2"/>
        </a:buClr>
        <a:buSzPct val="80000"/>
        <a:buFont typeface="Wingdings" pitchFamily="2" charset="2"/>
        <a:buChar char="§"/>
        <a:defRPr sz="1500">
          <a:solidFill>
            <a:schemeClr val="tx1"/>
          </a:solidFill>
          <a:latin typeface="+mn-lt"/>
          <a:ea typeface="+mn-ea"/>
          <a:cs typeface="+mn-cs"/>
        </a:defRPr>
      </a:lvl1pPr>
      <a:lvl2pPr marL="342900" indent="-176213" algn="l" rtl="0" eaLnBrk="1" fontAlgn="base" hangingPunct="1">
        <a:spcBef>
          <a:spcPct val="20000"/>
        </a:spcBef>
        <a:spcAft>
          <a:spcPct val="0"/>
        </a:spcAft>
        <a:buClr>
          <a:schemeClr val="tx2"/>
        </a:buClr>
        <a:buSzPct val="80000"/>
        <a:buFont typeface="Arial" charset="0"/>
        <a:buChar char="–"/>
        <a:defRPr sz="1350">
          <a:solidFill>
            <a:schemeClr val="tx1"/>
          </a:solidFill>
          <a:latin typeface="+mn-lt"/>
          <a:cs typeface="+mn-cs"/>
        </a:defRPr>
      </a:lvl2pPr>
      <a:lvl3pPr marL="509588" indent="-166688" algn="l" rtl="0" eaLnBrk="1" fontAlgn="base" hangingPunct="1">
        <a:spcBef>
          <a:spcPct val="20000"/>
        </a:spcBef>
        <a:spcAft>
          <a:spcPct val="0"/>
        </a:spcAft>
        <a:buClr>
          <a:schemeClr val="tx2"/>
        </a:buClr>
        <a:buSzPct val="80000"/>
        <a:buFont typeface="Wingdings" pitchFamily="2" charset="2"/>
        <a:buChar char="§"/>
        <a:defRPr sz="1200">
          <a:solidFill>
            <a:schemeClr val="tx1"/>
          </a:solidFill>
          <a:latin typeface="+mn-lt"/>
          <a:cs typeface="+mn-cs"/>
        </a:defRPr>
      </a:lvl3pPr>
      <a:lvl4pPr marL="1200150" indent="-171450" algn="l" rtl="0" eaLnBrk="1" fontAlgn="base" hangingPunct="1">
        <a:spcBef>
          <a:spcPct val="20000"/>
        </a:spcBef>
        <a:spcAft>
          <a:spcPct val="0"/>
        </a:spcAft>
        <a:buClr>
          <a:srgbClr val="003F82"/>
        </a:buClr>
        <a:buSzPct val="80000"/>
        <a:buFont typeface="Wingdings" pitchFamily="2" charset="2"/>
        <a:buChar char="§"/>
        <a:defRPr sz="1050">
          <a:solidFill>
            <a:schemeClr val="tx1"/>
          </a:solidFill>
          <a:latin typeface="+mn-lt"/>
          <a:cs typeface="+mn-cs"/>
        </a:defRPr>
      </a:lvl4pPr>
      <a:lvl5pPr marL="1543050" indent="-171450" algn="l" rtl="0" eaLnBrk="1" fontAlgn="base" hangingPunct="1">
        <a:spcBef>
          <a:spcPct val="20000"/>
        </a:spcBef>
        <a:spcAft>
          <a:spcPct val="0"/>
        </a:spcAft>
        <a:buClr>
          <a:srgbClr val="003F82"/>
        </a:buClr>
        <a:buSzPct val="80000"/>
        <a:buFont typeface="Wingdings" pitchFamily="2" charset="2"/>
        <a:buChar char="§"/>
        <a:defRPr sz="900">
          <a:solidFill>
            <a:schemeClr val="tx1"/>
          </a:solidFill>
          <a:latin typeface="+mn-lt"/>
          <a:cs typeface="+mn-cs"/>
        </a:defRPr>
      </a:lvl5pPr>
      <a:lvl6pPr marL="1885950" indent="-171450" algn="l" rtl="0" eaLnBrk="1" fontAlgn="base" hangingPunct="1">
        <a:spcBef>
          <a:spcPct val="20000"/>
        </a:spcBef>
        <a:spcAft>
          <a:spcPct val="0"/>
        </a:spcAft>
        <a:buClr>
          <a:srgbClr val="003F82"/>
        </a:buClr>
        <a:buSzPct val="80000"/>
        <a:buFont typeface="Wingdings" pitchFamily="1" charset="2"/>
        <a:buChar char="§"/>
        <a:defRPr sz="900">
          <a:solidFill>
            <a:schemeClr val="tx1"/>
          </a:solidFill>
          <a:latin typeface="+mn-lt"/>
          <a:cs typeface="+mn-cs"/>
        </a:defRPr>
      </a:lvl6pPr>
      <a:lvl7pPr marL="2228850" indent="-171450" algn="l" rtl="0" eaLnBrk="1" fontAlgn="base" hangingPunct="1">
        <a:spcBef>
          <a:spcPct val="20000"/>
        </a:spcBef>
        <a:spcAft>
          <a:spcPct val="0"/>
        </a:spcAft>
        <a:buClr>
          <a:srgbClr val="003F82"/>
        </a:buClr>
        <a:buSzPct val="80000"/>
        <a:buFont typeface="Wingdings" pitchFamily="1" charset="2"/>
        <a:buChar char="§"/>
        <a:defRPr sz="900">
          <a:solidFill>
            <a:schemeClr val="tx1"/>
          </a:solidFill>
          <a:latin typeface="+mn-lt"/>
          <a:cs typeface="+mn-cs"/>
        </a:defRPr>
      </a:lvl7pPr>
      <a:lvl8pPr marL="2571750" indent="-171450" algn="l" rtl="0" eaLnBrk="1" fontAlgn="base" hangingPunct="1">
        <a:spcBef>
          <a:spcPct val="20000"/>
        </a:spcBef>
        <a:spcAft>
          <a:spcPct val="0"/>
        </a:spcAft>
        <a:buClr>
          <a:srgbClr val="003F82"/>
        </a:buClr>
        <a:buSzPct val="80000"/>
        <a:buFont typeface="Wingdings" pitchFamily="1" charset="2"/>
        <a:buChar char="§"/>
        <a:defRPr sz="900">
          <a:solidFill>
            <a:schemeClr val="tx1"/>
          </a:solidFill>
          <a:latin typeface="+mn-lt"/>
          <a:cs typeface="+mn-cs"/>
        </a:defRPr>
      </a:lvl8pPr>
      <a:lvl9pPr marL="2914650" indent="-171450" algn="l" rtl="0" eaLnBrk="1" fontAlgn="base" hangingPunct="1">
        <a:spcBef>
          <a:spcPct val="20000"/>
        </a:spcBef>
        <a:spcAft>
          <a:spcPct val="0"/>
        </a:spcAft>
        <a:buClr>
          <a:srgbClr val="003F82"/>
        </a:buClr>
        <a:buSzPct val="80000"/>
        <a:buFont typeface="Wingdings" pitchFamily="1" charset="2"/>
        <a:buChar char="§"/>
        <a:defRPr sz="9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207818" y="0"/>
            <a:ext cx="12399818" cy="6982691"/>
          </a:xfrm>
          <a:prstGeom prst="rect">
            <a:avLst/>
          </a:prstGeom>
          <a:solidFill>
            <a:srgbClr val="0049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sp>
        <p:nvSpPr>
          <p:cNvPr id="8" name="Rectangle 7"/>
          <p:cNvSpPr/>
          <p:nvPr userDrawn="1"/>
        </p:nvSpPr>
        <p:spPr>
          <a:xfrm>
            <a:off x="-207818" y="5614266"/>
            <a:ext cx="12399818" cy="1368425"/>
          </a:xfrm>
          <a:prstGeom prst="rect">
            <a:avLst/>
          </a:prstGeom>
          <a:solidFill>
            <a:schemeClr val="accent1">
              <a:lumMod val="20000"/>
              <a:lumOff val="8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sp>
        <p:nvSpPr>
          <p:cNvPr id="10" name="Title Placeholder 1"/>
          <p:cNvSpPr>
            <a:spLocks noGrp="1"/>
          </p:cNvSpPr>
          <p:nvPr>
            <p:ph type="title"/>
          </p:nvPr>
        </p:nvSpPr>
        <p:spPr>
          <a:xfrm>
            <a:off x="757470" y="3033943"/>
            <a:ext cx="8979343" cy="2250988"/>
          </a:xfrm>
          <a:prstGeom prst="rect">
            <a:avLst/>
          </a:prstGeom>
          <a:noFill/>
          <a:effectLst>
            <a:outerShdw blurRad="596900" dist="241300" dir="4140000" sx="94000" sy="94000" algn="ctr" rotWithShape="0">
              <a:srgbClr val="000000">
                <a:alpha val="43137"/>
              </a:srgbClr>
            </a:outerShdw>
            <a:reflection stA="45000" endPos="0" dist="50800" dir="5400000" sy="-100000" algn="bl" rotWithShape="0"/>
          </a:effectLst>
        </p:spPr>
        <p:txBody>
          <a:bodyPr vert="horz" lIns="91440" tIns="45720" rIns="91440" bIns="45720" rtlCol="0" anchor="ctr">
            <a:noAutofit/>
          </a:bodyPr>
          <a:lstStyle/>
          <a:p>
            <a:r>
              <a:rPr lang="en-US"/>
              <a:t>Click to edit Master title style</a:t>
            </a:r>
          </a:p>
        </p:txBody>
      </p:sp>
      <p:pic>
        <p:nvPicPr>
          <p:cNvPr id="9" name="Picture 8" descr="A picture containing drawing&#10;&#10;Description automatically generated">
            <a:extLst>
              <a:ext uri="{FF2B5EF4-FFF2-40B4-BE49-F238E27FC236}">
                <a16:creationId xmlns:a16="http://schemas.microsoft.com/office/drawing/2014/main" id="{CA3040A2-4A77-B91A-8890-EE7496F0CDB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602682" y="6271265"/>
            <a:ext cx="1499182" cy="583015"/>
          </a:xfrm>
          <a:prstGeom prst="rect">
            <a:avLst/>
          </a:prstGeom>
        </p:spPr>
      </p:pic>
    </p:spTree>
    <p:extLst>
      <p:ext uri="{BB962C8B-B14F-4D97-AF65-F5344CB8AC3E}">
        <p14:creationId xmlns:p14="http://schemas.microsoft.com/office/powerpoint/2010/main" val="3092740694"/>
      </p:ext>
    </p:extLst>
  </p:cSld>
  <p:clrMap bg1="lt1" tx1="dk1" bg2="lt2" tx2="dk2" accent1="accent1" accent2="accent2" accent3="accent3" accent4="accent4" accent5="accent5" accent6="accent6" hlink="hlink" folHlink="folHlink"/>
  <p:sldLayoutIdLst>
    <p:sldLayoutId id="2147483815" r:id="rId1"/>
  </p:sldLayoutIdLst>
  <p:hf hdr="0" ftr="0" dt="0"/>
  <p:txStyles>
    <p:titleStyle>
      <a:lvl1pPr algn="l" defTabSz="914400" rtl="0" eaLnBrk="1" latinLnBrk="0" hangingPunct="1">
        <a:lnSpc>
          <a:spcPct val="90000"/>
        </a:lnSpc>
        <a:spcBef>
          <a:spcPct val="0"/>
        </a:spcBef>
        <a:buNone/>
        <a:defRPr sz="8800" b="0" i="0" kern="1200">
          <a:solidFill>
            <a:schemeClr val="bg1"/>
          </a:solidFill>
          <a:latin typeface="Modern No. 20" charset="0"/>
          <a:ea typeface="Modern No. 20" charset="0"/>
          <a:cs typeface="Modern No. 20"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28A4856-0325-B241-824C-8B4A89F47460}"/>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10689770" y="6279642"/>
            <a:ext cx="1248229" cy="434384"/>
          </a:xfrm>
          <a:prstGeom prst="rect">
            <a:avLst/>
          </a:prstGeom>
        </p:spPr>
      </p:pic>
      <p:sp>
        <p:nvSpPr>
          <p:cNvPr id="9" name="Rectangle 8">
            <a:extLst>
              <a:ext uri="{FF2B5EF4-FFF2-40B4-BE49-F238E27FC236}">
                <a16:creationId xmlns:a16="http://schemas.microsoft.com/office/drawing/2014/main" id="{870A7ADE-4EE3-F947-87D1-5D2BC42E74EF}"/>
              </a:ext>
            </a:extLst>
          </p:cNvPr>
          <p:cNvSpPr/>
          <p:nvPr userDrawn="1"/>
        </p:nvSpPr>
        <p:spPr>
          <a:xfrm>
            <a:off x="0" y="6172200"/>
            <a:ext cx="12188952" cy="685800"/>
          </a:xfrm>
          <a:prstGeom prst="rect">
            <a:avLst/>
          </a:prstGeom>
          <a:solidFill>
            <a:srgbClr val="00498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4" name="TextBox 3">
            <a:extLst>
              <a:ext uri="{FF2B5EF4-FFF2-40B4-BE49-F238E27FC236}">
                <a16:creationId xmlns:a16="http://schemas.microsoft.com/office/drawing/2014/main" id="{2EF634B2-2753-EE46-8478-4402DCB4D99B}"/>
              </a:ext>
            </a:extLst>
          </p:cNvPr>
          <p:cNvSpPr txBox="1"/>
          <p:nvPr userDrawn="1"/>
        </p:nvSpPr>
        <p:spPr>
          <a:xfrm>
            <a:off x="3498850" y="6375873"/>
            <a:ext cx="5194300" cy="276999"/>
          </a:xfrm>
          <a:prstGeom prst="rect">
            <a:avLst/>
          </a:prstGeom>
          <a:noFill/>
        </p:spPr>
        <p:txBody>
          <a:bodyPr wrap="square" rtlCol="0">
            <a:spAutoFit/>
          </a:bodyPr>
          <a:lstStyle/>
          <a:p>
            <a:pPr algn="ctr"/>
            <a:fld id="{80A706A0-77D1-784C-8608-42DB854C58BC}" type="slidenum">
              <a:rPr lang="en-US" sz="1200" b="0" i="0" smtClean="0">
                <a:solidFill>
                  <a:schemeClr val="bg1"/>
                </a:solidFill>
                <a:latin typeface="Segoe UI" panose="020B0502040204020203" pitchFamily="34" charset="0"/>
              </a:rPr>
              <a:pPr algn="ctr"/>
              <a:t>‹#›</a:t>
            </a:fld>
            <a:endParaRPr lang="en-US" sz="1200" b="0" i="0">
              <a:solidFill>
                <a:schemeClr val="bg1"/>
              </a:solidFill>
              <a:latin typeface="Segoe UI" panose="020B0502040204020203" pitchFamily="34" charset="0"/>
            </a:endParaRPr>
          </a:p>
        </p:txBody>
      </p:sp>
      <p:sp>
        <p:nvSpPr>
          <p:cNvPr id="5" name="Title Placeholder 4">
            <a:extLst>
              <a:ext uri="{FF2B5EF4-FFF2-40B4-BE49-F238E27FC236}">
                <a16:creationId xmlns:a16="http://schemas.microsoft.com/office/drawing/2014/main" id="{3AC37E51-F148-5142-AC2B-0C99536F9D9F}"/>
              </a:ext>
            </a:extLst>
          </p:cNvPr>
          <p:cNvSpPr>
            <a:spLocks noGrp="1"/>
          </p:cNvSpPr>
          <p:nvPr>
            <p:ph type="title"/>
          </p:nvPr>
        </p:nvSpPr>
        <p:spPr>
          <a:xfrm>
            <a:off x="915924" y="274320"/>
            <a:ext cx="10360152" cy="731520"/>
          </a:xfrm>
          <a:prstGeom prst="rect">
            <a:avLst/>
          </a:prstGeom>
        </p:spPr>
        <p:txBody>
          <a:bodyPr vert="horz" lIns="91440" tIns="45720" rIns="91440" bIns="45720" rtlCol="0" anchor="ctr">
            <a:noAutofit/>
          </a:bodyPr>
          <a:lstStyle/>
          <a:p>
            <a:r>
              <a:rPr lang="en-US"/>
              <a:t>Click to edit Master title style</a:t>
            </a:r>
          </a:p>
        </p:txBody>
      </p:sp>
      <p:pic>
        <p:nvPicPr>
          <p:cNvPr id="8" name="Picture 7" descr="A picture containing drawing&#10;&#10;Description automatically generated">
            <a:extLst>
              <a:ext uri="{FF2B5EF4-FFF2-40B4-BE49-F238E27FC236}">
                <a16:creationId xmlns:a16="http://schemas.microsoft.com/office/drawing/2014/main" id="{176CF461-DB5F-F942-9B87-246879BDEDDF}"/>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10602682" y="6271265"/>
            <a:ext cx="1499182" cy="583015"/>
          </a:xfrm>
          <a:prstGeom prst="rect">
            <a:avLst/>
          </a:prstGeom>
        </p:spPr>
      </p:pic>
      <p:graphicFrame>
        <p:nvGraphicFramePr>
          <p:cNvPr id="2" name="Table 1">
            <a:extLst>
              <a:ext uri="{FF2B5EF4-FFF2-40B4-BE49-F238E27FC236}">
                <a16:creationId xmlns:a16="http://schemas.microsoft.com/office/drawing/2014/main" id="{F2A5496A-5441-644B-9DEA-222D1B71914E}"/>
              </a:ext>
            </a:extLst>
          </p:cNvPr>
          <p:cNvGraphicFramePr>
            <a:graphicFrameLocks noGrp="1"/>
          </p:cNvGraphicFramePr>
          <p:nvPr userDrawn="1">
            <p:extLst>
              <p:ext uri="{D42A27DB-BD31-4B8C-83A1-F6EECF244321}">
                <p14:modId xmlns:p14="http://schemas.microsoft.com/office/powerpoint/2010/main" val="1640865508"/>
              </p:ext>
            </p:extLst>
          </p:nvPr>
        </p:nvGraphicFramePr>
        <p:xfrm>
          <a:off x="915924" y="1295399"/>
          <a:ext cx="10360152" cy="4539343"/>
        </p:xfrm>
        <a:graphic>
          <a:graphicData uri="http://schemas.openxmlformats.org/drawingml/2006/table">
            <a:tbl>
              <a:tblPr firstRow="1" bandRow="1">
                <a:tableStyleId>{5C22544A-7EE6-4342-B048-85BDC9FD1C3A}</a:tableStyleId>
              </a:tblPr>
              <a:tblGrid>
                <a:gridCol w="1726692">
                  <a:extLst>
                    <a:ext uri="{9D8B030D-6E8A-4147-A177-3AD203B41FA5}">
                      <a16:colId xmlns:a16="http://schemas.microsoft.com/office/drawing/2014/main" val="331988680"/>
                    </a:ext>
                  </a:extLst>
                </a:gridCol>
                <a:gridCol w="1726692">
                  <a:extLst>
                    <a:ext uri="{9D8B030D-6E8A-4147-A177-3AD203B41FA5}">
                      <a16:colId xmlns:a16="http://schemas.microsoft.com/office/drawing/2014/main" val="3799456595"/>
                    </a:ext>
                  </a:extLst>
                </a:gridCol>
                <a:gridCol w="1726692">
                  <a:extLst>
                    <a:ext uri="{9D8B030D-6E8A-4147-A177-3AD203B41FA5}">
                      <a16:colId xmlns:a16="http://schemas.microsoft.com/office/drawing/2014/main" val="2965250862"/>
                    </a:ext>
                  </a:extLst>
                </a:gridCol>
                <a:gridCol w="1726692">
                  <a:extLst>
                    <a:ext uri="{9D8B030D-6E8A-4147-A177-3AD203B41FA5}">
                      <a16:colId xmlns:a16="http://schemas.microsoft.com/office/drawing/2014/main" val="4292316016"/>
                    </a:ext>
                  </a:extLst>
                </a:gridCol>
                <a:gridCol w="1726692">
                  <a:extLst>
                    <a:ext uri="{9D8B030D-6E8A-4147-A177-3AD203B41FA5}">
                      <a16:colId xmlns:a16="http://schemas.microsoft.com/office/drawing/2014/main" val="2201833303"/>
                    </a:ext>
                  </a:extLst>
                </a:gridCol>
                <a:gridCol w="1726692">
                  <a:extLst>
                    <a:ext uri="{9D8B030D-6E8A-4147-A177-3AD203B41FA5}">
                      <a16:colId xmlns:a16="http://schemas.microsoft.com/office/drawing/2014/main" val="4210698957"/>
                    </a:ext>
                  </a:extLst>
                </a:gridCol>
              </a:tblGrid>
              <a:tr h="4539343">
                <a:tc>
                  <a:txBody>
                    <a:bodyPr/>
                    <a:lstStyle/>
                    <a:p>
                      <a:endParaRPr lang="en-US">
                        <a:latin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latin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latin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latin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latin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latin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0059339"/>
                  </a:ext>
                </a:extLst>
              </a:tr>
            </a:tbl>
          </a:graphicData>
        </a:graphic>
      </p:graphicFrame>
    </p:spTree>
    <p:extLst>
      <p:ext uri="{BB962C8B-B14F-4D97-AF65-F5344CB8AC3E}">
        <p14:creationId xmlns:p14="http://schemas.microsoft.com/office/powerpoint/2010/main" val="1605898564"/>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Lst>
  <p:hf hdr="0" ftr="0" dt="0"/>
  <p:txStyles>
    <p:titleStyle>
      <a:lvl1pPr algn="l" defTabSz="914400" rtl="0" eaLnBrk="1" latinLnBrk="0" hangingPunct="1">
        <a:lnSpc>
          <a:spcPct val="90000"/>
        </a:lnSpc>
        <a:spcBef>
          <a:spcPct val="0"/>
        </a:spcBef>
        <a:buNone/>
        <a:defRPr sz="3200" b="0" i="0" kern="1200">
          <a:solidFill>
            <a:srgbClr val="004986"/>
          </a:solidFill>
          <a:latin typeface="Segoe UI" panose="020B0502040204020203" pitchFamily="34" charset="0"/>
          <a:ea typeface="Segoe UI" panose="020B0502040204020203" pitchFamily="34" charset="0"/>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28A4856-0325-B241-824C-8B4A89F47460}"/>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10689770" y="6279642"/>
            <a:ext cx="1248229" cy="434384"/>
          </a:xfrm>
          <a:prstGeom prst="rect">
            <a:avLst/>
          </a:prstGeom>
        </p:spPr>
      </p:pic>
      <p:sp>
        <p:nvSpPr>
          <p:cNvPr id="9" name="Rectangle 8">
            <a:extLst>
              <a:ext uri="{FF2B5EF4-FFF2-40B4-BE49-F238E27FC236}">
                <a16:creationId xmlns:a16="http://schemas.microsoft.com/office/drawing/2014/main" id="{870A7ADE-4EE3-F947-87D1-5D2BC42E74EF}"/>
              </a:ext>
            </a:extLst>
          </p:cNvPr>
          <p:cNvSpPr/>
          <p:nvPr userDrawn="1"/>
        </p:nvSpPr>
        <p:spPr>
          <a:xfrm>
            <a:off x="0" y="6172200"/>
            <a:ext cx="12188952" cy="685800"/>
          </a:xfrm>
          <a:prstGeom prst="rect">
            <a:avLst/>
          </a:prstGeom>
          <a:solidFill>
            <a:srgbClr val="00498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4" name="TextBox 3">
            <a:extLst>
              <a:ext uri="{FF2B5EF4-FFF2-40B4-BE49-F238E27FC236}">
                <a16:creationId xmlns:a16="http://schemas.microsoft.com/office/drawing/2014/main" id="{2EF634B2-2753-EE46-8478-4402DCB4D99B}"/>
              </a:ext>
            </a:extLst>
          </p:cNvPr>
          <p:cNvSpPr txBox="1"/>
          <p:nvPr userDrawn="1"/>
        </p:nvSpPr>
        <p:spPr>
          <a:xfrm>
            <a:off x="3498850" y="6375873"/>
            <a:ext cx="5194300" cy="276999"/>
          </a:xfrm>
          <a:prstGeom prst="rect">
            <a:avLst/>
          </a:prstGeom>
          <a:noFill/>
        </p:spPr>
        <p:txBody>
          <a:bodyPr wrap="square" rtlCol="0">
            <a:spAutoFit/>
          </a:bodyPr>
          <a:lstStyle/>
          <a:p>
            <a:pPr algn="ctr"/>
            <a:fld id="{80A706A0-77D1-784C-8608-42DB854C58BC}" type="slidenum">
              <a:rPr lang="en-US" sz="1200" b="0" i="0" smtClean="0">
                <a:solidFill>
                  <a:schemeClr val="bg1"/>
                </a:solidFill>
                <a:latin typeface="Segoe UI" panose="020B0502040204020203" pitchFamily="34" charset="0"/>
              </a:rPr>
              <a:pPr algn="ctr"/>
              <a:t>‹#›</a:t>
            </a:fld>
            <a:endParaRPr lang="en-US" sz="1200" b="0" i="0">
              <a:solidFill>
                <a:schemeClr val="bg1"/>
              </a:solidFill>
              <a:latin typeface="Segoe UI" panose="020B0502040204020203" pitchFamily="34" charset="0"/>
            </a:endParaRPr>
          </a:p>
        </p:txBody>
      </p:sp>
      <p:sp>
        <p:nvSpPr>
          <p:cNvPr id="5" name="Title Placeholder 4">
            <a:extLst>
              <a:ext uri="{FF2B5EF4-FFF2-40B4-BE49-F238E27FC236}">
                <a16:creationId xmlns:a16="http://schemas.microsoft.com/office/drawing/2014/main" id="{3AC37E51-F148-5142-AC2B-0C99536F9D9F}"/>
              </a:ext>
            </a:extLst>
          </p:cNvPr>
          <p:cNvSpPr>
            <a:spLocks noGrp="1"/>
          </p:cNvSpPr>
          <p:nvPr>
            <p:ph type="title"/>
          </p:nvPr>
        </p:nvSpPr>
        <p:spPr>
          <a:xfrm>
            <a:off x="915924" y="274320"/>
            <a:ext cx="10360152" cy="731520"/>
          </a:xfrm>
          <a:prstGeom prst="rect">
            <a:avLst/>
          </a:prstGeom>
        </p:spPr>
        <p:txBody>
          <a:bodyPr vert="horz" lIns="91440" tIns="45720" rIns="91440" bIns="45720" rtlCol="0" anchor="ctr">
            <a:noAutofit/>
          </a:bodyPr>
          <a:lstStyle/>
          <a:p>
            <a:r>
              <a:rPr lang="en-US"/>
              <a:t>Click to edit Master title style</a:t>
            </a:r>
          </a:p>
        </p:txBody>
      </p:sp>
      <p:pic>
        <p:nvPicPr>
          <p:cNvPr id="8" name="Picture 7" descr="A picture containing drawing&#10;&#10;Description automatically generated">
            <a:extLst>
              <a:ext uri="{FF2B5EF4-FFF2-40B4-BE49-F238E27FC236}">
                <a16:creationId xmlns:a16="http://schemas.microsoft.com/office/drawing/2014/main" id="{176CF461-DB5F-F942-9B87-246879BDEDDF}"/>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10602682" y="6271265"/>
            <a:ext cx="1499182" cy="583015"/>
          </a:xfrm>
          <a:prstGeom prst="rect">
            <a:avLst/>
          </a:prstGeom>
        </p:spPr>
      </p:pic>
      <p:graphicFrame>
        <p:nvGraphicFramePr>
          <p:cNvPr id="2" name="Table 1">
            <a:extLst>
              <a:ext uri="{FF2B5EF4-FFF2-40B4-BE49-F238E27FC236}">
                <a16:creationId xmlns:a16="http://schemas.microsoft.com/office/drawing/2014/main" id="{F2A5496A-5441-644B-9DEA-222D1B71914E}"/>
              </a:ext>
            </a:extLst>
          </p:cNvPr>
          <p:cNvGraphicFramePr>
            <a:graphicFrameLocks noGrp="1"/>
          </p:cNvGraphicFramePr>
          <p:nvPr userDrawn="1"/>
        </p:nvGraphicFramePr>
        <p:xfrm>
          <a:off x="915924" y="1295399"/>
          <a:ext cx="10360152" cy="4539343"/>
        </p:xfrm>
        <a:graphic>
          <a:graphicData uri="http://schemas.openxmlformats.org/drawingml/2006/table">
            <a:tbl>
              <a:tblPr firstRow="1" bandRow="1">
                <a:tableStyleId>{5C22544A-7EE6-4342-B048-85BDC9FD1C3A}</a:tableStyleId>
              </a:tblPr>
              <a:tblGrid>
                <a:gridCol w="1726692">
                  <a:extLst>
                    <a:ext uri="{9D8B030D-6E8A-4147-A177-3AD203B41FA5}">
                      <a16:colId xmlns:a16="http://schemas.microsoft.com/office/drawing/2014/main" val="331988680"/>
                    </a:ext>
                  </a:extLst>
                </a:gridCol>
                <a:gridCol w="1726692">
                  <a:extLst>
                    <a:ext uri="{9D8B030D-6E8A-4147-A177-3AD203B41FA5}">
                      <a16:colId xmlns:a16="http://schemas.microsoft.com/office/drawing/2014/main" val="3799456595"/>
                    </a:ext>
                  </a:extLst>
                </a:gridCol>
                <a:gridCol w="1726692">
                  <a:extLst>
                    <a:ext uri="{9D8B030D-6E8A-4147-A177-3AD203B41FA5}">
                      <a16:colId xmlns:a16="http://schemas.microsoft.com/office/drawing/2014/main" val="2965250862"/>
                    </a:ext>
                  </a:extLst>
                </a:gridCol>
                <a:gridCol w="1726692">
                  <a:extLst>
                    <a:ext uri="{9D8B030D-6E8A-4147-A177-3AD203B41FA5}">
                      <a16:colId xmlns:a16="http://schemas.microsoft.com/office/drawing/2014/main" val="4292316016"/>
                    </a:ext>
                  </a:extLst>
                </a:gridCol>
                <a:gridCol w="1726692">
                  <a:extLst>
                    <a:ext uri="{9D8B030D-6E8A-4147-A177-3AD203B41FA5}">
                      <a16:colId xmlns:a16="http://schemas.microsoft.com/office/drawing/2014/main" val="2201833303"/>
                    </a:ext>
                  </a:extLst>
                </a:gridCol>
                <a:gridCol w="1726692">
                  <a:extLst>
                    <a:ext uri="{9D8B030D-6E8A-4147-A177-3AD203B41FA5}">
                      <a16:colId xmlns:a16="http://schemas.microsoft.com/office/drawing/2014/main" val="4210698957"/>
                    </a:ext>
                  </a:extLst>
                </a:gridCol>
              </a:tblGrid>
              <a:tr h="4539343">
                <a:tc>
                  <a:txBody>
                    <a:bodyPr/>
                    <a:lstStyle/>
                    <a:p>
                      <a:endParaRPr lang="en-US">
                        <a:latin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latin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latin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latin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latin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latin typeface="Segoe UI" panose="020B0502040204020203"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0059339"/>
                  </a:ext>
                </a:extLst>
              </a:tr>
            </a:tbl>
          </a:graphicData>
        </a:graphic>
      </p:graphicFrame>
    </p:spTree>
    <p:extLst>
      <p:ext uri="{BB962C8B-B14F-4D97-AF65-F5344CB8AC3E}">
        <p14:creationId xmlns:p14="http://schemas.microsoft.com/office/powerpoint/2010/main" val="1780053959"/>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Lst>
  <p:hf hdr="0" ftr="0" dt="0"/>
  <p:txStyles>
    <p:titleStyle>
      <a:lvl1pPr algn="l" defTabSz="914400" rtl="0" eaLnBrk="1" latinLnBrk="0" hangingPunct="1">
        <a:lnSpc>
          <a:spcPct val="90000"/>
        </a:lnSpc>
        <a:spcBef>
          <a:spcPct val="0"/>
        </a:spcBef>
        <a:buNone/>
        <a:defRPr sz="3200" b="0" i="0" kern="1200">
          <a:solidFill>
            <a:srgbClr val="004986"/>
          </a:solidFill>
          <a:latin typeface="Segoe UI" panose="020B0502040204020203" pitchFamily="34" charset="0"/>
          <a:ea typeface="Segoe UI" panose="020B0502040204020203" pitchFamily="34" charset="0"/>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7E2DE75-C282-1C43-AEAD-02A07B8CC266}"/>
              </a:ext>
            </a:extLst>
          </p:cNvPr>
          <p:cNvSpPr>
            <a:spLocks noGrp="1"/>
          </p:cNvSpPr>
          <p:nvPr>
            <p:ph type="body" idx="1"/>
          </p:nvPr>
        </p:nvSpPr>
        <p:spPr>
          <a:xfrm>
            <a:off x="838200" y="1825625"/>
            <a:ext cx="10515600" cy="418754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C8233BD-96E6-FE4F-B182-03257A4BF33D}"/>
              </a:ext>
            </a:extLst>
          </p:cNvPr>
          <p:cNvSpPr>
            <a:spLocks noGrp="1"/>
          </p:cNvSpPr>
          <p:nvPr>
            <p:ph type="sldNum" sz="quarter" idx="4"/>
          </p:nvPr>
        </p:nvSpPr>
        <p:spPr>
          <a:xfrm>
            <a:off x="8951697" y="6356350"/>
            <a:ext cx="206100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B87722-51FE-EF4B-9E63-E4695586A274}" type="slidenum">
              <a:rPr lang="en-US" smtClean="0"/>
              <a:t>‹#›</a:t>
            </a:fld>
            <a:endParaRPr lang="en-US"/>
          </a:p>
        </p:txBody>
      </p:sp>
      <p:sp>
        <p:nvSpPr>
          <p:cNvPr id="7" name="Title Placeholder 6">
            <a:extLst>
              <a:ext uri="{FF2B5EF4-FFF2-40B4-BE49-F238E27FC236}">
                <a16:creationId xmlns:a16="http://schemas.microsoft.com/office/drawing/2014/main" id="{0AC10482-C5B2-2243-B02C-AE711CD27D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096229713"/>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Lst>
  <p:hf hdr="0" ftr="0" dt="0"/>
  <p:txStyles>
    <p:titleStyle>
      <a:lvl1pPr algn="l" defTabSz="914400" rtl="0" eaLnBrk="1" latinLnBrk="0" hangingPunct="1">
        <a:lnSpc>
          <a:spcPct val="90000"/>
        </a:lnSpc>
        <a:spcBef>
          <a:spcPct val="0"/>
        </a:spcBef>
        <a:buNone/>
        <a:defRPr sz="4400" kern="1200" baseline="0">
          <a:solidFill>
            <a:schemeClr val="accent1"/>
          </a:solidFill>
          <a:latin typeface="Factoria Ultra"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descr="A red border with a white background&#10;&#10;Description automatically generated">
            <a:extLst>
              <a:ext uri="{FF2B5EF4-FFF2-40B4-BE49-F238E27FC236}">
                <a16:creationId xmlns:a16="http://schemas.microsoft.com/office/drawing/2014/main" id="{2640CDCE-58EE-3327-7B81-B6A448C9202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defRPr>
            </a:lvl1pPr>
          </a:lstStyle>
          <a:p>
            <a:pPr>
              <a:defRPr/>
            </a:pPr>
            <a:endParaRPr lang="en-US" dirty="0"/>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DF952E74-9CA4-426A-BD85-B02EE540910D}" type="slidenum">
              <a:rPr lang="en-US"/>
              <a:pPr>
                <a:defRPr/>
              </a:pPr>
              <a:t>‹#›</a:t>
            </a:fld>
            <a:endParaRPr lang="en-US" dirty="0"/>
          </a:p>
        </p:txBody>
      </p:sp>
      <p:pic>
        <p:nvPicPr>
          <p:cNvPr id="3" name="Picture 2" descr="A black and white logo&#10;&#10;AI-generated content may be incorrect.">
            <a:extLst>
              <a:ext uri="{FF2B5EF4-FFF2-40B4-BE49-F238E27FC236}">
                <a16:creationId xmlns:a16="http://schemas.microsoft.com/office/drawing/2014/main" id="{FE7776BC-D36E-CE78-DCF6-834CD826F01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09600" y="6126164"/>
            <a:ext cx="2514600" cy="631687"/>
          </a:xfrm>
          <a:prstGeom prst="rect">
            <a:avLst/>
          </a:prstGeom>
        </p:spPr>
      </p:pic>
    </p:spTree>
    <p:extLst>
      <p:ext uri="{BB962C8B-B14F-4D97-AF65-F5344CB8AC3E}">
        <p14:creationId xmlns:p14="http://schemas.microsoft.com/office/powerpoint/2010/main" val="415920144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Lst>
  <p:txStyles>
    <p:titleStyle>
      <a:lvl1pPr algn="l" rtl="0" eaLnBrk="0" fontAlgn="base" hangingPunct="0">
        <a:spcBef>
          <a:spcPct val="0"/>
        </a:spcBef>
        <a:spcAft>
          <a:spcPct val="0"/>
        </a:spcAft>
        <a:defRPr sz="4400" b="1" i="0">
          <a:solidFill>
            <a:srgbClr val="841617"/>
          </a:solidFill>
          <a:latin typeface="Arboria Bold" panose="02000000000000000000" pitchFamily="2" charset="77"/>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1800" b="0" i="0">
          <a:solidFill>
            <a:schemeClr val="tx1"/>
          </a:solidFill>
          <a:latin typeface="Arboria Book" panose="02000000000000000000" pitchFamily="2" charset="77"/>
          <a:ea typeface="+mn-ea"/>
          <a:cs typeface="+mn-cs"/>
        </a:defRPr>
      </a:lvl1pPr>
      <a:lvl2pPr marL="742950" indent="-285750" algn="l" rtl="0" eaLnBrk="0" fontAlgn="base" hangingPunct="0">
        <a:spcBef>
          <a:spcPct val="20000"/>
        </a:spcBef>
        <a:spcAft>
          <a:spcPct val="0"/>
        </a:spcAft>
        <a:buChar char="–"/>
        <a:defRPr sz="1800" b="0" i="0">
          <a:solidFill>
            <a:schemeClr val="tx1"/>
          </a:solidFill>
          <a:latin typeface="Arboria Book" panose="02000000000000000000" pitchFamily="2" charset="77"/>
        </a:defRPr>
      </a:lvl2pPr>
      <a:lvl3pPr marL="1143000" indent="-228600" algn="l" rtl="0" eaLnBrk="0" fontAlgn="base" hangingPunct="0">
        <a:spcBef>
          <a:spcPct val="20000"/>
        </a:spcBef>
        <a:spcAft>
          <a:spcPct val="0"/>
        </a:spcAft>
        <a:buChar char="•"/>
        <a:defRPr sz="1800" b="0" i="0">
          <a:solidFill>
            <a:schemeClr val="tx1"/>
          </a:solidFill>
          <a:latin typeface="Arboria Book" panose="02000000000000000000" pitchFamily="2" charset="77"/>
        </a:defRPr>
      </a:lvl3pPr>
      <a:lvl4pPr marL="1600200" indent="-228600" algn="l" rtl="0" eaLnBrk="0" fontAlgn="base" hangingPunct="0">
        <a:spcBef>
          <a:spcPct val="20000"/>
        </a:spcBef>
        <a:spcAft>
          <a:spcPct val="0"/>
        </a:spcAft>
        <a:buChar char="–"/>
        <a:defRPr sz="1800" b="0" i="0">
          <a:solidFill>
            <a:schemeClr val="tx1"/>
          </a:solidFill>
          <a:latin typeface="Arboria Book" panose="02000000000000000000" pitchFamily="2" charset="77"/>
        </a:defRPr>
      </a:lvl4pPr>
      <a:lvl5pPr marL="2057400" indent="-228600" algn="l" rtl="0" eaLnBrk="0" fontAlgn="base" hangingPunct="0">
        <a:spcBef>
          <a:spcPct val="20000"/>
        </a:spcBef>
        <a:spcAft>
          <a:spcPct val="0"/>
        </a:spcAft>
        <a:buChar char="»"/>
        <a:defRPr sz="1800" b="0" i="0">
          <a:solidFill>
            <a:schemeClr val="tx1"/>
          </a:solidFill>
          <a:latin typeface="Arboria Book" panose="02000000000000000000" pitchFamily="2" charset="77"/>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Slide Number Placeholder 15"/>
          <p:cNvSpPr>
            <a:spLocks noGrp="1"/>
          </p:cNvSpPr>
          <p:nvPr>
            <p:ph type="sldNum" sz="quarter" idx="4"/>
          </p:nvPr>
        </p:nvSpPr>
        <p:spPr>
          <a:xfrm>
            <a:off x="10744199" y="6443939"/>
            <a:ext cx="609600" cy="457200"/>
          </a:xfrm>
          <a:prstGeom prst="rect">
            <a:avLst/>
          </a:prstGeom>
        </p:spPr>
        <p:txBody>
          <a:bodyPr vert="horz" lIns="0" tIns="0" rIns="0" bIns="0" rtlCol="0" anchor="ctr"/>
          <a:lstStyle>
            <a:lvl1pPr algn="r">
              <a:defRPr sz="1000">
                <a:solidFill>
                  <a:sysClr val="windowText" lastClr="000000"/>
                </a:solidFill>
              </a:defRPr>
            </a:lvl1pPr>
          </a:lstStyle>
          <a:p>
            <a:fld id="{EACE6E22-E655-5947-A8B4-6F095FBA2C12}" type="slidenum">
              <a:rPr lang="en-US" smtClean="0"/>
              <a:pPr/>
              <a:t>‹#›</a:t>
            </a:fld>
            <a:endParaRPr lang="en-US"/>
          </a:p>
        </p:txBody>
      </p:sp>
      <p:sp>
        <p:nvSpPr>
          <p:cNvPr id="2" name="Title Placeholder 1"/>
          <p:cNvSpPr>
            <a:spLocks noGrp="1"/>
          </p:cNvSpPr>
          <p:nvPr>
            <p:ph type="title"/>
          </p:nvPr>
        </p:nvSpPr>
        <p:spPr>
          <a:xfrm>
            <a:off x="883478" y="173773"/>
            <a:ext cx="10470321" cy="632472"/>
          </a:xfrm>
          <a:prstGeom prst="rect">
            <a:avLst/>
          </a:prstGeom>
        </p:spPr>
        <p:txBody>
          <a:bodyPr vert="horz" lIns="0" tIns="0" rIns="0" bIns="0" rtlCol="0" anchor="b">
            <a:noAutofit/>
          </a:bodyPr>
          <a:lstStyle/>
          <a:p>
            <a:r>
              <a:rPr lang="en-US"/>
              <a:t>Click to edit Master title style</a:t>
            </a:r>
          </a:p>
        </p:txBody>
      </p:sp>
      <p:sp>
        <p:nvSpPr>
          <p:cNvPr id="3" name="Text Placeholder 2"/>
          <p:cNvSpPr>
            <a:spLocks noGrp="1"/>
          </p:cNvSpPr>
          <p:nvPr>
            <p:ph type="body" idx="1"/>
          </p:nvPr>
        </p:nvSpPr>
        <p:spPr>
          <a:xfrm>
            <a:off x="883478" y="1710817"/>
            <a:ext cx="10470321" cy="4494721"/>
          </a:xfrm>
          <a:prstGeom prst="rect">
            <a:avLst/>
          </a:prstGeom>
        </p:spPr>
        <p:txBody>
          <a:bodyPr vert="horz" lIns="0" tIns="0" rIns="0" bIns="0" rtlCol="0">
            <a:noAutofit/>
          </a:bodyPr>
          <a:lstStyle/>
          <a:p>
            <a:pPr lvl="0"/>
            <a:r>
              <a:rPr lang="en-US"/>
              <a:t>Level 1 is used for body text. The bullet is optional and may be removed. </a:t>
            </a:r>
            <a:br>
              <a:rPr lang="en-US"/>
            </a:br>
            <a:r>
              <a:rPr lang="en-US"/>
              <a:t>Click “indent more” to access additional text styles.</a:t>
            </a:r>
          </a:p>
          <a:p>
            <a:pPr lvl="1"/>
            <a:r>
              <a:rPr lang="en-US"/>
              <a:t>Second level is a nested text bullet</a:t>
            </a:r>
          </a:p>
          <a:p>
            <a:pPr lvl="2"/>
            <a:r>
              <a:rPr lang="en-US"/>
              <a:t>Third level is a nested text bullet. </a:t>
            </a:r>
          </a:p>
          <a:p>
            <a:pPr lvl="4"/>
            <a:r>
              <a:rPr lang="en-US"/>
              <a:t>.</a:t>
            </a:r>
          </a:p>
        </p:txBody>
      </p:sp>
      <p:cxnSp>
        <p:nvCxnSpPr>
          <p:cNvPr id="8" name="Straight Connector 7"/>
          <p:cNvCxnSpPr/>
          <p:nvPr userDrawn="1"/>
        </p:nvCxnSpPr>
        <p:spPr>
          <a:xfrm>
            <a:off x="860840" y="882993"/>
            <a:ext cx="10470321" cy="0"/>
          </a:xfrm>
          <a:prstGeom prst="line">
            <a:avLst/>
          </a:prstGeom>
          <a:ln w="12700">
            <a:solidFill>
              <a:srgbClr val="FFD004"/>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883480" y="6400451"/>
            <a:ext cx="10470321" cy="0"/>
          </a:xfrm>
          <a:prstGeom prst="line">
            <a:avLst/>
          </a:prstGeom>
          <a:ln w="6350">
            <a:solidFill>
              <a:srgbClr val="084898"/>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47CA6E2-E2E3-4A48-A4F7-892490F323C7}"/>
              </a:ext>
            </a:extLst>
          </p:cNvPr>
          <p:cNvSpPr/>
          <p:nvPr userDrawn="1"/>
        </p:nvSpPr>
        <p:spPr bwMode="auto">
          <a:xfrm>
            <a:off x="0" y="1"/>
            <a:ext cx="365760" cy="6869874"/>
          </a:xfrm>
          <a:prstGeom prst="rect">
            <a:avLst/>
          </a:prstGeom>
          <a:gradFill>
            <a:gsLst>
              <a:gs pos="0">
                <a:srgbClr val="053063"/>
              </a:gs>
              <a:gs pos="100000">
                <a:srgbClr val="084A9C"/>
              </a:gs>
            </a:gsLst>
            <a:lin ang="5400000" scaled="0"/>
          </a:gra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a:solidFill>
                  <a:schemeClr val="accent2"/>
                </a:solidFill>
              </a:rPr>
              <a:t> </a:t>
            </a:r>
          </a:p>
        </p:txBody>
      </p:sp>
      <p:sp>
        <p:nvSpPr>
          <p:cNvPr id="12" name="Rectangle 11">
            <a:extLst>
              <a:ext uri="{FF2B5EF4-FFF2-40B4-BE49-F238E27FC236}">
                <a16:creationId xmlns:a16="http://schemas.microsoft.com/office/drawing/2014/main" id="{0BF68047-F2E0-46BE-ADDE-06B2B30DD20D}"/>
              </a:ext>
            </a:extLst>
          </p:cNvPr>
          <p:cNvSpPr/>
          <p:nvPr userDrawn="1"/>
        </p:nvSpPr>
        <p:spPr>
          <a:xfrm rot="16200000">
            <a:off x="-3034537" y="3398520"/>
            <a:ext cx="6857999" cy="60959"/>
          </a:xfrm>
          <a:prstGeom prst="rect">
            <a:avLst/>
          </a:prstGeom>
          <a:solidFill>
            <a:srgbClr val="FFD00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96868350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Lst>
  <p:hf sldNum="0" hdr="0" dt="0"/>
  <p:txStyles>
    <p:titleStyle>
      <a:lvl1pPr algn="l" defTabSz="914400" rtl="0" eaLnBrk="1" latinLnBrk="0" hangingPunct="1">
        <a:lnSpc>
          <a:spcPct val="90000"/>
        </a:lnSpc>
        <a:spcBef>
          <a:spcPct val="0"/>
        </a:spcBef>
        <a:buNone/>
        <a:defRPr sz="2800" b="1" kern="1200" cap="none" spc="100" baseline="0">
          <a:solidFill>
            <a:srgbClr val="084A9C"/>
          </a:solidFill>
          <a:latin typeface="Calibri" panose="020F0502020204030204" pitchFamily="34" charset="0"/>
          <a:ea typeface="Oswald" charset="0"/>
          <a:cs typeface="Oswald" charset="0"/>
        </a:defRPr>
      </a:lvl1pPr>
    </p:titleStyle>
    <p:bodyStyle>
      <a:lvl1pPr marL="227013" indent="-227013" algn="l" defTabSz="914400" rtl="0" eaLnBrk="1" latinLnBrk="0" hangingPunct="1">
        <a:lnSpc>
          <a:spcPct val="100000"/>
        </a:lnSpc>
        <a:spcBef>
          <a:spcPts val="600"/>
        </a:spcBef>
        <a:buFont typeface="Wingdings" panose="05000000000000000000" pitchFamily="2" charset="2"/>
        <a:buChar char="§"/>
        <a:defRPr sz="1600" b="0" kern="1200" cap="none" spc="0" baseline="0">
          <a:solidFill>
            <a:srgbClr val="053063"/>
          </a:solidFill>
          <a:latin typeface="+mn-lt"/>
          <a:ea typeface="+mn-ea"/>
          <a:cs typeface="+mn-cs"/>
        </a:defRPr>
      </a:lvl1pPr>
      <a:lvl2pPr marL="515938" marR="0" indent="-244475" algn="l" defTabSz="914400" rtl="0" eaLnBrk="1" fontAlgn="auto" latinLnBrk="0" hangingPunct="1">
        <a:lnSpc>
          <a:spcPct val="100000"/>
        </a:lnSpc>
        <a:spcBef>
          <a:spcPts val="0"/>
        </a:spcBef>
        <a:spcAft>
          <a:spcPts val="0"/>
        </a:spcAft>
        <a:buClrTx/>
        <a:buSzTx/>
        <a:buFont typeface="LucidaGrande" charset="0"/>
        <a:buChar char="-"/>
        <a:tabLst/>
        <a:defRPr sz="1600" i="0" kern="1200">
          <a:solidFill>
            <a:srgbClr val="053063"/>
          </a:solidFill>
          <a:latin typeface="Calibri" charset="0"/>
          <a:ea typeface="Calibri" charset="0"/>
          <a:cs typeface="Calibri" charset="0"/>
        </a:defRPr>
      </a:lvl2pPr>
      <a:lvl3pPr marL="731520" indent="-228600" algn="l" defTabSz="914400" rtl="0" eaLnBrk="1" latinLnBrk="0" hangingPunct="1">
        <a:lnSpc>
          <a:spcPct val="100000"/>
        </a:lnSpc>
        <a:spcBef>
          <a:spcPts val="0"/>
        </a:spcBef>
        <a:buSzPct val="80000"/>
        <a:buFont typeface="Courier New" charset="0"/>
        <a:buChar char="o"/>
        <a:tabLst/>
        <a:defRPr sz="1600" b="0" kern="1200" cap="none" spc="0" baseline="0">
          <a:solidFill>
            <a:srgbClr val="053063"/>
          </a:solidFill>
          <a:latin typeface="+mn-lt"/>
          <a:ea typeface="+mn-ea"/>
          <a:cs typeface="+mn-cs"/>
        </a:defRPr>
      </a:lvl3pPr>
      <a:lvl4pPr marL="0" indent="0" algn="l" defTabSz="914400" rtl="0" eaLnBrk="1" latinLnBrk="0" hangingPunct="1">
        <a:lnSpc>
          <a:spcPct val="100000"/>
        </a:lnSpc>
        <a:spcBef>
          <a:spcPts val="1800"/>
        </a:spcBef>
        <a:buFont typeface=".AppleSystemUIFont" charset="-120"/>
        <a:buNone/>
        <a:tabLst/>
        <a:defRPr sz="1600" b="1" i="0" kern="1200" cap="all" spc="100" baseline="0">
          <a:solidFill>
            <a:srgbClr val="053063"/>
          </a:solidFill>
          <a:latin typeface="Calibri" charset="0"/>
          <a:ea typeface="Calibri" charset="0"/>
          <a:cs typeface="Calibri" charset="0"/>
        </a:defRPr>
      </a:lvl4pPr>
      <a:lvl5pPr marL="0" indent="0" algn="l" defTabSz="914400" rtl="0" eaLnBrk="1" latinLnBrk="0" hangingPunct="1">
        <a:lnSpc>
          <a:spcPct val="100000"/>
        </a:lnSpc>
        <a:spcBef>
          <a:spcPts val="600"/>
        </a:spcBef>
        <a:spcAft>
          <a:spcPts val="600"/>
        </a:spcAft>
        <a:buFont typeface="Arial" panose="020B0604020202020204" pitchFamily="34" charset="0"/>
        <a:buNone/>
        <a:tabLst/>
        <a:defRPr sz="1400" i="1" kern="1200">
          <a:solidFill>
            <a:srgbClr val="053063"/>
          </a:solidFill>
          <a:latin typeface="+mj-lt"/>
          <a:ea typeface="Georgia" charset="0"/>
          <a:cs typeface="Georgia" charset="0"/>
        </a:defRPr>
      </a:lvl5pPr>
      <a:lvl6pPr marL="0" indent="0" algn="l" defTabSz="914400" rtl="0" eaLnBrk="1" latinLnBrk="0" hangingPunct="1">
        <a:lnSpc>
          <a:spcPct val="100000"/>
        </a:lnSpc>
        <a:spcBef>
          <a:spcPts val="1200"/>
        </a:spcBef>
        <a:buFontTx/>
        <a:buNone/>
        <a:defRPr sz="1100" i="1" kern="1200">
          <a:solidFill>
            <a:srgbClr val="053063"/>
          </a:solidFill>
          <a:latin typeface="Calibri" charset="0"/>
          <a:ea typeface="Calibri" charset="0"/>
          <a:cs typeface="Calibri" charset="0"/>
        </a:defRPr>
      </a:lvl6pPr>
      <a:lvl7pPr marL="0" indent="0" algn="l" defTabSz="914400" rtl="0" eaLnBrk="1" latinLnBrk="0" hangingPunct="1">
        <a:lnSpc>
          <a:spcPct val="90000"/>
        </a:lnSpc>
        <a:spcBef>
          <a:spcPts val="1200"/>
        </a:spcBef>
        <a:buFont typeface="Arial" panose="020B0604020202020204" pitchFamily="34" charset="0"/>
        <a:buNone/>
        <a:defRPr sz="900" i="1" kern="1200">
          <a:solidFill>
            <a:schemeClr val="tx1"/>
          </a:solidFill>
          <a:latin typeface="Calibri" charset="0"/>
          <a:ea typeface="Calibri" charset="0"/>
          <a:cs typeface="Calibri"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descr="A white rectangular object with hexagons&#10;&#10;Description automatically generated">
            <a:extLst>
              <a:ext uri="{FF2B5EF4-FFF2-40B4-BE49-F238E27FC236}">
                <a16:creationId xmlns:a16="http://schemas.microsoft.com/office/drawing/2014/main" id="{35B72904-04F5-FAFE-96A2-85F570FBD22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defRPr>
            </a:lvl1pPr>
          </a:lstStyle>
          <a:p>
            <a:pPr>
              <a:defRPr/>
            </a:pPr>
            <a:endParaRPr lang="en-US" dirty="0"/>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DF952E74-9CA4-426A-BD85-B02EE540910D}" type="slidenum">
              <a:rPr lang="en-US"/>
              <a:pPr>
                <a:defRPr/>
              </a:pPr>
              <a:t>‹#›</a:t>
            </a:fld>
            <a:endParaRPr lang="en-US" dirty="0"/>
          </a:p>
        </p:txBody>
      </p:sp>
      <p:pic>
        <p:nvPicPr>
          <p:cNvPr id="2" name="Picture 1" descr="A black and white logo&#10;&#10;AI-generated content may be incorrect.">
            <a:extLst>
              <a:ext uri="{FF2B5EF4-FFF2-40B4-BE49-F238E27FC236}">
                <a16:creationId xmlns:a16="http://schemas.microsoft.com/office/drawing/2014/main" id="{208B70B1-915C-99BF-9493-B5E10E144B9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09600" y="6126164"/>
            <a:ext cx="2514600" cy="631687"/>
          </a:xfrm>
          <a:prstGeom prst="rect">
            <a:avLst/>
          </a:prstGeom>
        </p:spPr>
      </p:pic>
    </p:spTree>
    <p:extLst>
      <p:ext uri="{BB962C8B-B14F-4D97-AF65-F5344CB8AC3E}">
        <p14:creationId xmlns:p14="http://schemas.microsoft.com/office/powerpoint/2010/main" val="238025458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4403" r:id="rId6"/>
    <p:sldLayoutId id="2147484404" r:id="rId7"/>
    <p:sldLayoutId id="2147484405" r:id="rId8"/>
    <p:sldLayoutId id="2147484406" r:id="rId9"/>
    <p:sldLayoutId id="2147484407" r:id="rId10"/>
    <p:sldLayoutId id="2147484408" r:id="rId11"/>
    <p:sldLayoutId id="2147484409" r:id="rId12"/>
  </p:sldLayoutIdLst>
  <p:txStyles>
    <p:titleStyle>
      <a:lvl1pPr algn="l" rtl="0" eaLnBrk="0" fontAlgn="base" hangingPunct="0">
        <a:spcBef>
          <a:spcPct val="0"/>
        </a:spcBef>
        <a:spcAft>
          <a:spcPct val="0"/>
        </a:spcAft>
        <a:defRPr sz="4400" b="1" i="0">
          <a:solidFill>
            <a:srgbClr val="841617"/>
          </a:solidFill>
          <a:latin typeface="Arboria Bold" panose="02000000000000000000" pitchFamily="2" charset="77"/>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1800" b="0" i="0">
          <a:solidFill>
            <a:schemeClr val="tx1"/>
          </a:solidFill>
          <a:latin typeface="Arboria Book" panose="02000000000000000000" pitchFamily="2" charset="77"/>
          <a:ea typeface="+mn-ea"/>
          <a:cs typeface="+mn-cs"/>
        </a:defRPr>
      </a:lvl1pPr>
      <a:lvl2pPr marL="742950" indent="-285750" algn="l" rtl="0" eaLnBrk="0" fontAlgn="base" hangingPunct="0">
        <a:spcBef>
          <a:spcPct val="20000"/>
        </a:spcBef>
        <a:spcAft>
          <a:spcPct val="0"/>
        </a:spcAft>
        <a:buChar char="–"/>
        <a:defRPr sz="1800" b="0" i="0">
          <a:solidFill>
            <a:schemeClr val="tx1"/>
          </a:solidFill>
          <a:latin typeface="Arboria Book" panose="02000000000000000000" pitchFamily="2" charset="77"/>
        </a:defRPr>
      </a:lvl2pPr>
      <a:lvl3pPr marL="1143000" indent="-228600" algn="l" rtl="0" eaLnBrk="0" fontAlgn="base" hangingPunct="0">
        <a:spcBef>
          <a:spcPct val="20000"/>
        </a:spcBef>
        <a:spcAft>
          <a:spcPct val="0"/>
        </a:spcAft>
        <a:buChar char="•"/>
        <a:defRPr sz="1800" b="0" i="0">
          <a:solidFill>
            <a:schemeClr val="tx1"/>
          </a:solidFill>
          <a:latin typeface="Arboria Book" panose="02000000000000000000" pitchFamily="2" charset="77"/>
        </a:defRPr>
      </a:lvl3pPr>
      <a:lvl4pPr marL="1600200" indent="-228600" algn="l" rtl="0" eaLnBrk="0" fontAlgn="base" hangingPunct="0">
        <a:spcBef>
          <a:spcPct val="20000"/>
        </a:spcBef>
        <a:spcAft>
          <a:spcPct val="0"/>
        </a:spcAft>
        <a:buChar char="–"/>
        <a:defRPr sz="1800" b="0" i="0">
          <a:solidFill>
            <a:schemeClr val="tx1"/>
          </a:solidFill>
          <a:latin typeface="Arboria Book" panose="02000000000000000000" pitchFamily="2" charset="77"/>
        </a:defRPr>
      </a:lvl4pPr>
      <a:lvl5pPr marL="2057400" indent="-228600" algn="l" rtl="0" eaLnBrk="0" fontAlgn="base" hangingPunct="0">
        <a:spcBef>
          <a:spcPct val="20000"/>
        </a:spcBef>
        <a:spcAft>
          <a:spcPct val="0"/>
        </a:spcAft>
        <a:buChar char="»"/>
        <a:defRPr sz="1800" b="0" i="0">
          <a:solidFill>
            <a:schemeClr val="tx1"/>
          </a:solidFill>
          <a:latin typeface="Arboria Book" panose="02000000000000000000" pitchFamily="2" charset="77"/>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26.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5.xml"/><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37.xml"/><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125.xml"/><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125.xml"/><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02.xml"/><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49.xml"/><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161.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173.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10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02.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183.xml"/><Relationship Id="rId5" Type="http://schemas.openxmlformats.org/officeDocument/2006/relationships/image" Target="../media/image60.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183.xml"/><Relationship Id="rId5" Type="http://schemas.openxmlformats.org/officeDocument/2006/relationships/image" Target="../media/image58.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2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96.xml"/></Relationships>
</file>

<file path=ppt/slides/_rels/slide24.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19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9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96.xml"/></Relationships>
</file>

<file path=ppt/slides/_rels/slide2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96.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0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96.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9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9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02.xml"/></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02.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02.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02.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8.png"/><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0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68EF3-2237-9673-CEBB-482001883AFD}"/>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A9529D8E-982E-F24A-2D26-AD4F443459AE}"/>
              </a:ext>
            </a:extLst>
          </p:cNvPr>
          <p:cNvSpPr/>
          <p:nvPr/>
        </p:nvSpPr>
        <p:spPr>
          <a:xfrm>
            <a:off x="-25052" y="2838712"/>
            <a:ext cx="12217052" cy="403778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921619BB-D61A-A4EC-D8FE-A790431F2FC3}"/>
              </a:ext>
            </a:extLst>
          </p:cNvPr>
          <p:cNvSpPr>
            <a:spLocks noGrp="1"/>
          </p:cNvSpPr>
          <p:nvPr>
            <p:ph type="body" sz="quarter" idx="10"/>
          </p:nvPr>
        </p:nvSpPr>
        <p:spPr/>
        <p:txBody>
          <a:bodyPr/>
          <a:lstStyle/>
          <a:p>
            <a:r>
              <a:rPr lang="en-US" dirty="0"/>
              <a:t>National Dementia Care Collaborative</a:t>
            </a:r>
          </a:p>
        </p:txBody>
      </p:sp>
      <p:sp>
        <p:nvSpPr>
          <p:cNvPr id="4" name="Text Placeholder 3">
            <a:extLst>
              <a:ext uri="{FF2B5EF4-FFF2-40B4-BE49-F238E27FC236}">
                <a16:creationId xmlns:a16="http://schemas.microsoft.com/office/drawing/2014/main" id="{721067C7-E0A0-DD13-A1AE-3D7AB5545931}"/>
              </a:ext>
            </a:extLst>
          </p:cNvPr>
          <p:cNvSpPr>
            <a:spLocks noGrp="1"/>
          </p:cNvSpPr>
          <p:nvPr>
            <p:ph type="body" sz="quarter" idx="11"/>
          </p:nvPr>
        </p:nvSpPr>
        <p:spPr>
          <a:xfrm>
            <a:off x="641197" y="3325854"/>
            <a:ext cx="7658100" cy="1733789"/>
          </a:xfrm>
        </p:spPr>
        <p:txBody>
          <a:bodyPr/>
          <a:lstStyle/>
          <a:p>
            <a:r>
              <a:rPr lang="en-US" sz="2800" b="1" spc="10" dirty="0">
                <a:solidFill>
                  <a:schemeClr val="bg1"/>
                </a:solidFill>
                <a:effectLst/>
                <a:latin typeface="IBM Plex Sans" panose="020B0503050203000203" pitchFamily="34" charset="0"/>
                <a:ea typeface="Aptos" panose="020B0004020202020204" pitchFamily="34" charset="0"/>
                <a:cs typeface="Times New Roman" panose="02020603050405020304" pitchFamily="18" charset="0"/>
              </a:rPr>
              <a:t>Getting to Yes for Launch: Overcoming Challenges to Implement Comprehensive Dementia Care</a:t>
            </a:r>
          </a:p>
          <a:p>
            <a:endParaRPr lang="en-US" sz="2800" b="1" spc="10" dirty="0">
              <a:solidFill>
                <a:schemeClr val="bg1"/>
              </a:solidFill>
              <a:ea typeface="Aptos" panose="020B0004020202020204" pitchFamily="34" charset="0"/>
              <a:cs typeface="Times New Roman" panose="02020603050405020304" pitchFamily="18" charset="0"/>
            </a:endParaRPr>
          </a:p>
          <a:p>
            <a:r>
              <a:rPr lang="en-US" sz="2400" b="1" spc="10" dirty="0">
                <a:solidFill>
                  <a:schemeClr val="bg1"/>
                </a:solidFill>
                <a:cs typeface="Times New Roman" panose="02020603050405020304" pitchFamily="18" charset="0"/>
              </a:rPr>
              <a:t>Provider Engagement and Marketing Strategies</a:t>
            </a:r>
          </a:p>
          <a:p>
            <a:r>
              <a:rPr lang="en-US" sz="2400" b="1" spc="10" dirty="0">
                <a:solidFill>
                  <a:schemeClr val="bg1"/>
                </a:solidFill>
                <a:cs typeface="Times New Roman" panose="02020603050405020304" pitchFamily="18" charset="0"/>
              </a:rPr>
              <a:t>for Patient Recruitment</a:t>
            </a:r>
          </a:p>
        </p:txBody>
      </p:sp>
      <p:sp>
        <p:nvSpPr>
          <p:cNvPr id="6" name="Text Placeholder 5">
            <a:extLst>
              <a:ext uri="{FF2B5EF4-FFF2-40B4-BE49-F238E27FC236}">
                <a16:creationId xmlns:a16="http://schemas.microsoft.com/office/drawing/2014/main" id="{BCCCFDB8-2A04-4353-8D0F-541DB1E380B1}"/>
              </a:ext>
            </a:extLst>
          </p:cNvPr>
          <p:cNvSpPr>
            <a:spLocks noGrp="1"/>
          </p:cNvSpPr>
          <p:nvPr>
            <p:ph type="body" sz="quarter" idx="13"/>
          </p:nvPr>
        </p:nvSpPr>
        <p:spPr>
          <a:xfrm>
            <a:off x="641197" y="5558075"/>
            <a:ext cx="4686300" cy="683240"/>
          </a:xfrm>
        </p:spPr>
        <p:txBody>
          <a:bodyPr/>
          <a:lstStyle/>
          <a:p>
            <a:endParaRPr lang="en-US" sz="2800" b="1" spc="10" dirty="0">
              <a:solidFill>
                <a:schemeClr val="bg1"/>
              </a:solidFill>
              <a:latin typeface="IBM Plex Sans" panose="020B0503050203000203" pitchFamily="34" charset="0"/>
              <a:cs typeface="Times New Roman" panose="02020603050405020304" pitchFamily="18" charset="0"/>
            </a:endParaRPr>
          </a:p>
          <a:p>
            <a:endParaRPr lang="en-US" dirty="0">
              <a:solidFill>
                <a:schemeClr val="bg1"/>
              </a:solidFill>
            </a:endParaRPr>
          </a:p>
          <a:p>
            <a:r>
              <a:rPr lang="en-US" dirty="0">
                <a:solidFill>
                  <a:schemeClr val="bg1"/>
                </a:solidFill>
              </a:rPr>
              <a:t>September 25, 2025</a:t>
            </a:r>
          </a:p>
        </p:txBody>
      </p:sp>
      <p:pic>
        <p:nvPicPr>
          <p:cNvPr id="7" name="Picture 6">
            <a:extLst>
              <a:ext uri="{FF2B5EF4-FFF2-40B4-BE49-F238E27FC236}">
                <a16:creationId xmlns:a16="http://schemas.microsoft.com/office/drawing/2014/main" id="{C25D315F-E891-4212-D8BA-207965D7664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14023" y="542741"/>
            <a:ext cx="1560786" cy="502920"/>
          </a:xfrm>
          <a:prstGeom prst="rect">
            <a:avLst/>
          </a:prstGeom>
        </p:spPr>
      </p:pic>
      <p:pic>
        <p:nvPicPr>
          <p:cNvPr id="8" name="Graphic 7">
            <a:extLst>
              <a:ext uri="{FF2B5EF4-FFF2-40B4-BE49-F238E27FC236}">
                <a16:creationId xmlns:a16="http://schemas.microsoft.com/office/drawing/2014/main" id="{75DA365C-0805-2257-716D-031625626532}"/>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746757" y="508445"/>
            <a:ext cx="1508760" cy="502920"/>
          </a:xfrm>
          <a:prstGeom prst="rect">
            <a:avLst/>
          </a:prstGeom>
        </p:spPr>
      </p:pic>
      <p:pic>
        <p:nvPicPr>
          <p:cNvPr id="11" name="Graphic 10">
            <a:extLst>
              <a:ext uri="{FF2B5EF4-FFF2-40B4-BE49-F238E27FC236}">
                <a16:creationId xmlns:a16="http://schemas.microsoft.com/office/drawing/2014/main" id="{B6771045-E115-0BA5-2E82-D62F70BE66CA}"/>
              </a:ext>
            </a:extLst>
          </p:cNvPr>
          <p:cNvPicPr>
            <a:picLocks noChangeAspect="1"/>
          </p:cNvPicPr>
          <p:nvPr/>
        </p:nvPicPr>
        <p:blipFill rotWithShape="1">
          <a:blip r:embed="rId6" cstate="print">
            <a:alphaModFix/>
            <a:extLst>
              <a:ext uri="{28A0092B-C50C-407E-A947-70E740481C1C}">
                <a14:useLocalDpi xmlns:a14="http://schemas.microsoft.com/office/drawing/2010/main"/>
              </a:ext>
              <a:ext uri="{96DAC541-7B7A-43D3-8B79-37D633B846F1}">
                <asvg:svgBlip xmlns:asvg="http://schemas.microsoft.com/office/drawing/2016/SVG/main" r:embed="rId7"/>
              </a:ext>
            </a:extLst>
          </a:blip>
          <a:srcRect l="-2795" t="4882" r="3" b="5146"/>
          <a:stretch/>
        </p:blipFill>
        <p:spPr>
          <a:xfrm>
            <a:off x="7640940" y="2827422"/>
            <a:ext cx="4423290" cy="4037781"/>
          </a:xfrm>
          <a:prstGeom prst="rect">
            <a:avLst/>
          </a:prstGeom>
        </p:spPr>
      </p:pic>
    </p:spTree>
    <p:extLst>
      <p:ext uri="{BB962C8B-B14F-4D97-AF65-F5344CB8AC3E}">
        <p14:creationId xmlns:p14="http://schemas.microsoft.com/office/powerpoint/2010/main" val="17557074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6C936B-9C2E-CB8F-B9D3-2256A05F9EBF}"/>
              </a:ext>
            </a:extLst>
          </p:cNvPr>
          <p:cNvSpPr txBox="1"/>
          <p:nvPr/>
        </p:nvSpPr>
        <p:spPr>
          <a:xfrm>
            <a:off x="677378" y="3222299"/>
            <a:ext cx="3813469" cy="240065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Specialists lack </a:t>
            </a:r>
            <a:r>
              <a:rPr kumimoji="0" lang="en-US" sz="2400" b="1" i="0" u="none" strike="noStrike" kern="1200" cap="none" spc="0" normalizeH="0" baseline="0" noProof="0" dirty="0">
                <a:ln>
                  <a:noFill/>
                </a:ln>
                <a:solidFill>
                  <a:srgbClr val="000000"/>
                </a:solidFill>
                <a:effectLst/>
                <a:uLnTx/>
                <a:uFillTx/>
                <a:latin typeface="Arial"/>
                <a:ea typeface="+mn-ea"/>
                <a:cs typeface="+mn-cs"/>
              </a:rPr>
              <a:t>access.</a:t>
            </a:r>
          </a:p>
          <a:p>
            <a:pPr marL="285750" marR="0" lvl="0" indent="-28575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Health systems need </a:t>
            </a:r>
            <a:r>
              <a:rPr kumimoji="0" lang="en-US" sz="2400" b="1" i="0" u="none" strike="noStrike" kern="1200" cap="none" spc="0" normalizeH="0" baseline="0" noProof="0" dirty="0">
                <a:ln>
                  <a:noFill/>
                </a:ln>
                <a:solidFill>
                  <a:srgbClr val="000000"/>
                </a:solidFill>
                <a:effectLst/>
                <a:uLnTx/>
                <a:uFillTx/>
                <a:latin typeface="Arial"/>
                <a:ea typeface="+mn-ea"/>
                <a:cs typeface="+mn-cs"/>
              </a:rPr>
              <a:t>efficiency.</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Patients want </a:t>
            </a:r>
            <a:r>
              <a:rPr kumimoji="0" lang="en-US" sz="2400" b="1" i="0" u="none" strike="noStrike" kern="1200" cap="none" spc="0" normalizeH="0" baseline="0" noProof="0" dirty="0">
                <a:ln>
                  <a:noFill/>
                </a:ln>
                <a:solidFill>
                  <a:srgbClr val="000000"/>
                </a:solidFill>
                <a:effectLst/>
                <a:uLnTx/>
                <a:uFillTx/>
                <a:latin typeface="Arial"/>
                <a:ea typeface="+mn-ea"/>
                <a:cs typeface="+mn-cs"/>
              </a:rPr>
              <a:t>trust and convenience.</a:t>
            </a:r>
            <a:endParaRPr kumimoji="0" lang="en-US" sz="22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Arrow: Right 6">
            <a:extLst>
              <a:ext uri="{FF2B5EF4-FFF2-40B4-BE49-F238E27FC236}">
                <a16:creationId xmlns:a16="http://schemas.microsoft.com/office/drawing/2014/main" id="{56A6A9DE-5255-2532-A763-B59B92506AF7}"/>
              </a:ext>
            </a:extLst>
          </p:cNvPr>
          <p:cNvSpPr/>
          <p:nvPr/>
        </p:nvSpPr>
        <p:spPr bwMode="auto">
          <a:xfrm>
            <a:off x="6770420" y="3429000"/>
            <a:ext cx="1254643" cy="613611"/>
          </a:xfrm>
          <a:prstGeom prst="right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376238" marR="0" lvl="0" indent="-376238" algn="l" defTabSz="914400" rtl="0" eaLnBrk="1" fontAlgn="base" latinLnBrk="0" hangingPunct="1">
              <a:lnSpc>
                <a:spcPct val="100000"/>
              </a:lnSpc>
              <a:spcBef>
                <a:spcPct val="20000"/>
              </a:spcBef>
              <a:spcAft>
                <a:spcPct val="0"/>
              </a:spcAft>
              <a:buClrTx/>
              <a:buSzTx/>
              <a:buFontTx/>
              <a:buChar char="•"/>
              <a:tabLst/>
              <a:defRPr/>
            </a:pPr>
            <a:endParaRPr kumimoji="0" lang="en-US" sz="2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 name="Rectangle 5">
            <a:extLst>
              <a:ext uri="{FF2B5EF4-FFF2-40B4-BE49-F238E27FC236}">
                <a16:creationId xmlns:a16="http://schemas.microsoft.com/office/drawing/2014/main" id="{269B91C2-45AC-4341-D27F-323416CF94EB}"/>
              </a:ext>
            </a:extLst>
          </p:cNvPr>
          <p:cNvSpPr/>
          <p:nvPr/>
        </p:nvSpPr>
        <p:spPr bwMode="auto">
          <a:xfrm>
            <a:off x="6096000" y="4632158"/>
            <a:ext cx="1712495" cy="99079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376238" marR="0" lvl="0" indent="-376238" algn="l" defTabSz="914400" rtl="0" eaLnBrk="1" fontAlgn="base" latinLnBrk="0" hangingPunct="1">
              <a:lnSpc>
                <a:spcPct val="100000"/>
              </a:lnSpc>
              <a:spcBef>
                <a:spcPct val="20000"/>
              </a:spcBef>
              <a:spcAft>
                <a:spcPct val="0"/>
              </a:spcAft>
              <a:buClrTx/>
              <a:buSzTx/>
              <a:buFontTx/>
              <a:buChar char="•"/>
              <a:tabLst/>
              <a:defRPr/>
            </a:pPr>
            <a:endParaRPr kumimoji="0" lang="en-US" sz="2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8" name="Rectangle 7">
            <a:extLst>
              <a:ext uri="{FF2B5EF4-FFF2-40B4-BE49-F238E27FC236}">
                <a16:creationId xmlns:a16="http://schemas.microsoft.com/office/drawing/2014/main" id="{CE7759CD-7D3C-B95A-BBBF-08DA8F983C4A}"/>
              </a:ext>
            </a:extLst>
          </p:cNvPr>
          <p:cNvSpPr/>
          <p:nvPr/>
        </p:nvSpPr>
        <p:spPr bwMode="auto">
          <a:xfrm>
            <a:off x="6096000" y="4632158"/>
            <a:ext cx="1254643" cy="990798"/>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376238" marR="0" lvl="0" indent="-376238" algn="l" defTabSz="914400" rtl="0" eaLnBrk="1" fontAlgn="base" latinLnBrk="0" hangingPunct="1">
              <a:lnSpc>
                <a:spcPct val="100000"/>
              </a:lnSpc>
              <a:spcBef>
                <a:spcPct val="20000"/>
              </a:spcBef>
              <a:spcAft>
                <a:spcPct val="0"/>
              </a:spcAft>
              <a:buClrTx/>
              <a:buSzTx/>
              <a:buFontTx/>
              <a:buChar char="•"/>
              <a:tabLst/>
              <a:defRPr/>
            </a:pPr>
            <a:endParaRPr kumimoji="0" lang="en-US" sz="2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0" name="Rectangle 9">
            <a:extLst>
              <a:ext uri="{FF2B5EF4-FFF2-40B4-BE49-F238E27FC236}">
                <a16:creationId xmlns:a16="http://schemas.microsoft.com/office/drawing/2014/main" id="{F8D1D9F1-6202-EA40-BBD5-8C3E2C7AC3D7}"/>
              </a:ext>
            </a:extLst>
          </p:cNvPr>
          <p:cNvSpPr/>
          <p:nvPr/>
        </p:nvSpPr>
        <p:spPr bwMode="auto">
          <a:xfrm>
            <a:off x="6096001" y="4547936"/>
            <a:ext cx="1616764" cy="1216759"/>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376238" marR="0" lvl="0" indent="-376238" algn="l" defTabSz="914400" rtl="0" eaLnBrk="1" fontAlgn="base" latinLnBrk="0" hangingPunct="1">
              <a:lnSpc>
                <a:spcPct val="100000"/>
              </a:lnSpc>
              <a:spcBef>
                <a:spcPct val="20000"/>
              </a:spcBef>
              <a:spcAft>
                <a:spcPct val="0"/>
              </a:spcAft>
              <a:buClrTx/>
              <a:buSzTx/>
              <a:buFontTx/>
              <a:buChar char="•"/>
              <a:tabLst/>
              <a:defRPr/>
            </a:pPr>
            <a:endParaRPr kumimoji="0" lang="en-US" sz="2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1" name="Rectangle 10">
            <a:extLst>
              <a:ext uri="{FF2B5EF4-FFF2-40B4-BE49-F238E27FC236}">
                <a16:creationId xmlns:a16="http://schemas.microsoft.com/office/drawing/2014/main" id="{18F91EDA-90DA-B8E1-71F0-52721EB50565}"/>
              </a:ext>
            </a:extLst>
          </p:cNvPr>
          <p:cNvSpPr/>
          <p:nvPr/>
        </p:nvSpPr>
        <p:spPr bwMode="auto">
          <a:xfrm>
            <a:off x="7350643" y="5114050"/>
            <a:ext cx="434584" cy="523447"/>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376238" marR="0" lvl="0" indent="-376238" algn="l" defTabSz="914400" rtl="0" eaLnBrk="1" fontAlgn="base" latinLnBrk="0" hangingPunct="1">
              <a:lnSpc>
                <a:spcPct val="100000"/>
              </a:lnSpc>
              <a:spcBef>
                <a:spcPct val="20000"/>
              </a:spcBef>
              <a:spcAft>
                <a:spcPct val="0"/>
              </a:spcAft>
              <a:buClrTx/>
              <a:buSzTx/>
              <a:buFontTx/>
              <a:buChar char="•"/>
              <a:tabLst/>
              <a:defRPr/>
            </a:pPr>
            <a:endParaRPr kumimoji="0" lang="en-US" sz="2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6" name="Rectangle 25">
            <a:extLst>
              <a:ext uri="{FF2B5EF4-FFF2-40B4-BE49-F238E27FC236}">
                <a16:creationId xmlns:a16="http://schemas.microsoft.com/office/drawing/2014/main" id="{9862DBA2-C706-AFF7-662E-20B51A6EC2DD}"/>
              </a:ext>
            </a:extLst>
          </p:cNvPr>
          <p:cNvSpPr/>
          <p:nvPr/>
        </p:nvSpPr>
        <p:spPr bwMode="auto">
          <a:xfrm>
            <a:off x="7373911" y="5100497"/>
            <a:ext cx="434584" cy="220787"/>
          </a:xfrm>
          <a:prstGeom prst="rect">
            <a:avLst/>
          </a:prstGeom>
          <a:solidFill>
            <a:schemeClr val="tx1"/>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376238" marR="0" lvl="0" indent="-376238" algn="l" defTabSz="914400" rtl="0" eaLnBrk="1" fontAlgn="base" latinLnBrk="0" hangingPunct="1">
              <a:lnSpc>
                <a:spcPct val="100000"/>
              </a:lnSpc>
              <a:spcBef>
                <a:spcPct val="20000"/>
              </a:spcBef>
              <a:spcAft>
                <a:spcPct val="0"/>
              </a:spcAft>
              <a:buClrTx/>
              <a:buSzTx/>
              <a:buFontTx/>
              <a:buChar char="•"/>
              <a:tabLst/>
              <a:defRPr/>
            </a:pPr>
            <a:endParaRPr kumimoji="0" lang="en-US" sz="2800" b="0" i="0" u="none" strike="noStrike" kern="1200" cap="none" spc="0" normalizeH="0" baseline="0" noProof="0">
              <a:ln>
                <a:noFill/>
              </a:ln>
              <a:solidFill>
                <a:srgbClr val="FFFFFF"/>
              </a:solidFill>
              <a:effectLst/>
              <a:uLnTx/>
              <a:uFillTx/>
              <a:latin typeface="Arial" charset="0"/>
              <a:ea typeface="+mn-ea"/>
              <a:cs typeface="+mn-cs"/>
            </a:endParaRPr>
          </a:p>
        </p:txBody>
      </p:sp>
      <p:pic>
        <p:nvPicPr>
          <p:cNvPr id="27" name="Picture 26">
            <a:extLst>
              <a:ext uri="{FF2B5EF4-FFF2-40B4-BE49-F238E27FC236}">
                <a16:creationId xmlns:a16="http://schemas.microsoft.com/office/drawing/2014/main" id="{0B2885E1-F3B6-B013-56E4-2D908A39A647}"/>
              </a:ext>
            </a:extLst>
          </p:cNvPr>
          <p:cNvPicPr>
            <a:picLocks noChangeAspect="1"/>
          </p:cNvPicPr>
          <p:nvPr/>
        </p:nvPicPr>
        <p:blipFill>
          <a:blip r:embed="rId2"/>
          <a:srcRect t="-1" b="37884"/>
          <a:stretch/>
        </p:blipFill>
        <p:spPr>
          <a:xfrm>
            <a:off x="4849498" y="713964"/>
            <a:ext cx="6768928" cy="3248436"/>
          </a:xfrm>
          <a:prstGeom prst="rect">
            <a:avLst/>
          </a:prstGeom>
        </p:spPr>
      </p:pic>
      <p:pic>
        <p:nvPicPr>
          <p:cNvPr id="28" name="Picture 27">
            <a:extLst>
              <a:ext uri="{FF2B5EF4-FFF2-40B4-BE49-F238E27FC236}">
                <a16:creationId xmlns:a16="http://schemas.microsoft.com/office/drawing/2014/main" id="{09F3E72E-8C89-E4A0-9A26-07F6D87EEA11}"/>
              </a:ext>
            </a:extLst>
          </p:cNvPr>
          <p:cNvPicPr>
            <a:picLocks noChangeAspect="1"/>
          </p:cNvPicPr>
          <p:nvPr/>
        </p:nvPicPr>
        <p:blipFill>
          <a:blip r:embed="rId3"/>
          <a:srcRect t="61703" r="49258"/>
          <a:stretch/>
        </p:blipFill>
        <p:spPr>
          <a:xfrm>
            <a:off x="4849498" y="4042611"/>
            <a:ext cx="3433787" cy="2003271"/>
          </a:xfrm>
          <a:prstGeom prst="rect">
            <a:avLst/>
          </a:prstGeom>
        </p:spPr>
      </p:pic>
      <p:sp>
        <p:nvSpPr>
          <p:cNvPr id="31" name="TextBox 30">
            <a:extLst>
              <a:ext uri="{FF2B5EF4-FFF2-40B4-BE49-F238E27FC236}">
                <a16:creationId xmlns:a16="http://schemas.microsoft.com/office/drawing/2014/main" id="{D25EC03E-D8D0-0459-AF16-B98E55B610B9}"/>
              </a:ext>
            </a:extLst>
          </p:cNvPr>
          <p:cNvSpPr txBox="1"/>
          <p:nvPr/>
        </p:nvSpPr>
        <p:spPr>
          <a:xfrm>
            <a:off x="7547004" y="4144991"/>
            <a:ext cx="2799454"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Arial"/>
                <a:ea typeface="+mn-ea"/>
                <a:cs typeface="+mn-cs"/>
              </a:rPr>
              <a:t>Diagnosis</a:t>
            </a:r>
          </a:p>
        </p:txBody>
      </p:sp>
      <p:sp>
        <p:nvSpPr>
          <p:cNvPr id="36" name="Arrow: Right 35">
            <a:extLst>
              <a:ext uri="{FF2B5EF4-FFF2-40B4-BE49-F238E27FC236}">
                <a16:creationId xmlns:a16="http://schemas.microsoft.com/office/drawing/2014/main" id="{3FAB5E84-11B5-D1C8-2C96-286A9B9B2AE2}"/>
              </a:ext>
            </a:extLst>
          </p:cNvPr>
          <p:cNvSpPr/>
          <p:nvPr/>
        </p:nvSpPr>
        <p:spPr bwMode="auto">
          <a:xfrm>
            <a:off x="8527688" y="4836332"/>
            <a:ext cx="863160" cy="505326"/>
          </a:xfrm>
          <a:prstGeom prst="rightArrow">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376238" marR="0" lvl="0" indent="-376238" algn="l" defTabSz="914400" rtl="0" eaLnBrk="1" fontAlgn="base" latinLnBrk="0" hangingPunct="1">
              <a:lnSpc>
                <a:spcPct val="100000"/>
              </a:lnSpc>
              <a:spcBef>
                <a:spcPct val="20000"/>
              </a:spcBef>
              <a:spcAft>
                <a:spcPct val="0"/>
              </a:spcAft>
              <a:buClrTx/>
              <a:buSzTx/>
              <a:buFontTx/>
              <a:buChar char="•"/>
              <a:tabLst/>
              <a:defRPr/>
            </a:pPr>
            <a:endParaRPr kumimoji="0" lang="en-US" sz="2800" b="0" i="0" u="none" strike="noStrike" kern="1200" cap="none" spc="0" normalizeH="0" baseline="0" noProof="0">
              <a:ln>
                <a:noFill/>
              </a:ln>
              <a:solidFill>
                <a:srgbClr val="FFFFFF"/>
              </a:solidFill>
              <a:effectLst/>
              <a:uLnTx/>
              <a:uFillTx/>
              <a:latin typeface="Arial" charset="0"/>
              <a:ea typeface="+mn-ea"/>
              <a:cs typeface="+mn-cs"/>
            </a:endParaRPr>
          </a:p>
        </p:txBody>
      </p:sp>
      <p:pic>
        <p:nvPicPr>
          <p:cNvPr id="37" name="Picture 36">
            <a:extLst>
              <a:ext uri="{FF2B5EF4-FFF2-40B4-BE49-F238E27FC236}">
                <a16:creationId xmlns:a16="http://schemas.microsoft.com/office/drawing/2014/main" id="{A10FD078-3B1B-C18D-72B9-6DE7A660AED3}"/>
              </a:ext>
            </a:extLst>
          </p:cNvPr>
          <p:cNvPicPr>
            <a:picLocks noChangeAspect="1"/>
          </p:cNvPicPr>
          <p:nvPr/>
        </p:nvPicPr>
        <p:blipFill>
          <a:blip r:embed="rId4"/>
          <a:stretch>
            <a:fillRect/>
          </a:stretch>
        </p:blipFill>
        <p:spPr>
          <a:xfrm>
            <a:off x="9734288" y="4309945"/>
            <a:ext cx="2291135" cy="1637237"/>
          </a:xfrm>
          <a:prstGeom prst="rect">
            <a:avLst/>
          </a:prstGeom>
        </p:spPr>
      </p:pic>
      <p:sp>
        <p:nvSpPr>
          <p:cNvPr id="38" name="Oval 37">
            <a:extLst>
              <a:ext uri="{FF2B5EF4-FFF2-40B4-BE49-F238E27FC236}">
                <a16:creationId xmlns:a16="http://schemas.microsoft.com/office/drawing/2014/main" id="{9F20FA00-2882-1FC0-8708-894A268B1C6C}"/>
              </a:ext>
            </a:extLst>
          </p:cNvPr>
          <p:cNvSpPr/>
          <p:nvPr/>
        </p:nvSpPr>
        <p:spPr bwMode="auto">
          <a:xfrm>
            <a:off x="5613621" y="4075043"/>
            <a:ext cx="2619955" cy="2051050"/>
          </a:xfrm>
          <a:prstGeom prst="ellipse">
            <a:avLst/>
          </a:prstGeom>
          <a:noFill/>
          <a:ln w="76200" cap="flat" cmpd="sng" algn="ctr">
            <a:solidFill>
              <a:schemeClr val="tx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376238" marR="0" lvl="0" indent="-376238" algn="l" defTabSz="914400" rtl="0" eaLnBrk="1" fontAlgn="base" latinLnBrk="0" hangingPunct="1">
              <a:lnSpc>
                <a:spcPct val="100000"/>
              </a:lnSpc>
              <a:spcBef>
                <a:spcPct val="20000"/>
              </a:spcBef>
              <a:spcAft>
                <a:spcPct val="0"/>
              </a:spcAft>
              <a:buClrTx/>
              <a:buSzTx/>
              <a:buFontTx/>
              <a:buChar char="•"/>
              <a:tabLst/>
              <a:defRPr/>
            </a:pPr>
            <a:endParaRPr kumimoji="0" lang="en-US" sz="2800" b="0" i="0" u="none" strike="noStrike" kern="1200" cap="none" spc="0" normalizeH="0" baseline="0" noProof="0">
              <a:ln>
                <a:noFill/>
              </a:ln>
              <a:solidFill>
                <a:srgbClr val="FFFFFF"/>
              </a:solidFill>
              <a:effectLst/>
              <a:uLnTx/>
              <a:uFillTx/>
              <a:latin typeface="Arial" charset="0"/>
              <a:ea typeface="+mn-ea"/>
              <a:cs typeface="+mn-cs"/>
            </a:endParaRPr>
          </a:p>
        </p:txBody>
      </p:sp>
      <p:pic>
        <p:nvPicPr>
          <p:cNvPr id="41" name="Picture 40">
            <a:extLst>
              <a:ext uri="{FF2B5EF4-FFF2-40B4-BE49-F238E27FC236}">
                <a16:creationId xmlns:a16="http://schemas.microsoft.com/office/drawing/2014/main" id="{0441EBBB-5AE3-3E1D-3F90-1B607F8F751E}"/>
              </a:ext>
            </a:extLst>
          </p:cNvPr>
          <p:cNvPicPr>
            <a:picLocks noChangeAspect="1"/>
          </p:cNvPicPr>
          <p:nvPr/>
        </p:nvPicPr>
        <p:blipFill>
          <a:blip r:embed="rId5"/>
          <a:stretch>
            <a:fillRect/>
          </a:stretch>
        </p:blipFill>
        <p:spPr>
          <a:xfrm>
            <a:off x="10445477" y="4868079"/>
            <a:ext cx="970544" cy="323515"/>
          </a:xfrm>
          <a:prstGeom prst="rect">
            <a:avLst/>
          </a:prstGeom>
        </p:spPr>
      </p:pic>
      <p:sp>
        <p:nvSpPr>
          <p:cNvPr id="39" name="TextBox 38">
            <a:extLst>
              <a:ext uri="{FF2B5EF4-FFF2-40B4-BE49-F238E27FC236}">
                <a16:creationId xmlns:a16="http://schemas.microsoft.com/office/drawing/2014/main" id="{3D13FD19-5FCC-D22B-7F5F-F6B79046BB56}"/>
              </a:ext>
            </a:extLst>
          </p:cNvPr>
          <p:cNvSpPr txBox="1"/>
          <p:nvPr/>
        </p:nvSpPr>
        <p:spPr>
          <a:xfrm>
            <a:off x="10402006" y="4814914"/>
            <a:ext cx="10140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mn-ea"/>
                <a:cs typeface="+mn-cs"/>
              </a:rPr>
              <a:t>Care</a:t>
            </a:r>
            <a:endParaRPr kumimoji="0" lang="en-US" sz="1800" b="1" i="0" u="none" strike="noStrike" kern="1200" cap="none" spc="0" normalizeH="0" baseline="0" noProof="0" dirty="0">
              <a:ln>
                <a:noFill/>
              </a:ln>
              <a:solidFill>
                <a:srgbClr val="000000"/>
              </a:solidFill>
              <a:effectLst/>
              <a:uLnTx/>
              <a:uFillTx/>
              <a:latin typeface="Arial"/>
              <a:ea typeface="+mn-ea"/>
              <a:cs typeface="+mn-cs"/>
            </a:endParaRPr>
          </a:p>
        </p:txBody>
      </p:sp>
      <p:sp>
        <p:nvSpPr>
          <p:cNvPr id="4" name="TextBox 3">
            <a:extLst>
              <a:ext uri="{FF2B5EF4-FFF2-40B4-BE49-F238E27FC236}">
                <a16:creationId xmlns:a16="http://schemas.microsoft.com/office/drawing/2014/main" id="{931ADFEF-0C64-69BD-7F3A-FA84A5305D40}"/>
              </a:ext>
            </a:extLst>
          </p:cNvPr>
          <p:cNvSpPr txBox="1"/>
          <p:nvPr/>
        </p:nvSpPr>
        <p:spPr>
          <a:xfrm>
            <a:off x="821757" y="713964"/>
            <a:ext cx="3096780" cy="1446550"/>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1800"/>
              </a:spcAft>
              <a:buClrTx/>
              <a:buSzTx/>
              <a:tabLst/>
              <a:defRPr/>
            </a:pPr>
            <a:r>
              <a:rPr kumimoji="0" lang="en-US" sz="4400" b="1" i="0" u="none" strike="noStrike" kern="1200" cap="none" spc="0" normalizeH="0" baseline="0" noProof="0" dirty="0">
                <a:ln>
                  <a:noFill/>
                </a:ln>
                <a:solidFill>
                  <a:srgbClr val="000000"/>
                </a:solidFill>
                <a:effectLst/>
                <a:uLnTx/>
                <a:uFillTx/>
                <a:latin typeface="Arial"/>
                <a:ea typeface="+mn-ea"/>
                <a:cs typeface="+mn-cs"/>
              </a:rPr>
              <a:t>The Bottleneck</a:t>
            </a:r>
            <a:endParaRPr kumimoji="0" lang="en-US" sz="4000" b="1"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35868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FAE9E1-6EBD-4BF5-9C60-31C9CD933904}"/>
              </a:ext>
            </a:extLst>
          </p:cNvPr>
          <p:cNvSpPr txBox="1"/>
          <p:nvPr/>
        </p:nvSpPr>
        <p:spPr>
          <a:xfrm>
            <a:off x="1707059" y="3110580"/>
            <a:ext cx="3479806" cy="1806652"/>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80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ackage</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for quality </a:t>
            </a:r>
          </a:p>
          <a:p>
            <a:pPr marL="0" marR="0" lvl="0" indent="0" algn="l" defTabSz="685783" rtl="0" eaLnBrk="1" fontAlgn="auto" latinLnBrk="0" hangingPunct="1">
              <a:lnSpc>
                <a:spcPct val="100000"/>
              </a:lnSpc>
              <a:spcBef>
                <a:spcPts val="0"/>
              </a:spcBef>
              <a:spcAft>
                <a:spcPts val="80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improvement in </a:t>
            </a:r>
          </a:p>
          <a:p>
            <a:pPr marL="0" marR="0" lvl="0" indent="0" algn="l" defTabSz="685783" rtl="0" eaLnBrk="1" fontAlgn="auto" latinLnBrk="0" hangingPunct="1">
              <a:lnSpc>
                <a:spcPct val="100000"/>
              </a:lnSpc>
              <a:spcBef>
                <a:spcPts val="0"/>
              </a:spcBef>
              <a:spcAft>
                <a:spcPts val="80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primary care. </a:t>
            </a:r>
          </a:p>
        </p:txBody>
      </p:sp>
      <p:sp>
        <p:nvSpPr>
          <p:cNvPr id="5" name="Rectangle 2">
            <a:extLst>
              <a:ext uri="{FF2B5EF4-FFF2-40B4-BE49-F238E27FC236}">
                <a16:creationId xmlns:a16="http://schemas.microsoft.com/office/drawing/2014/main" id="{71B08A24-9FEF-858B-6D3E-3AE8D236130D}"/>
              </a:ext>
            </a:extLst>
          </p:cNvPr>
          <p:cNvSpPr txBox="1">
            <a:spLocks noChangeArrowheads="1"/>
          </p:cNvSpPr>
          <p:nvPr/>
        </p:nvSpPr>
        <p:spPr bwMode="auto">
          <a:xfrm>
            <a:off x="1627709" y="1281940"/>
            <a:ext cx="3270337" cy="1218664"/>
          </a:xfrm>
          <a:prstGeom prst="rect">
            <a:avLst/>
          </a:prstGeom>
          <a:noFill/>
          <a:ln w="9525">
            <a:noFill/>
            <a:miter lim="800000"/>
            <a:headEnd/>
            <a:tailEnd/>
          </a:ln>
        </p:spPr>
        <p:txBody>
          <a:bodyPr vert="horz" wrap="square" lIns="68580" tIns="34291" rIns="68580" bIns="34291"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685783"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AAAAFF">
                    <a:lumMod val="25000"/>
                  </a:srgbClr>
                </a:solidFill>
                <a:effectLst/>
                <a:uLnTx/>
                <a:uFillTx/>
                <a:latin typeface="Calibri" panose="020F0502020204030204" pitchFamily="34" charset="0"/>
                <a:ea typeface="+mj-ea"/>
                <a:cs typeface="Calibri" panose="020F0502020204030204" pitchFamily="34" charset="0"/>
              </a:rPr>
              <a:t>Cognition in </a:t>
            </a:r>
          </a:p>
          <a:p>
            <a:pPr marL="0" marR="0" lvl="0" indent="0" algn="ctr" defTabSz="685783"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AAAAFF">
                    <a:lumMod val="25000"/>
                  </a:srgbClr>
                </a:solidFill>
                <a:effectLst/>
                <a:uLnTx/>
                <a:uFillTx/>
                <a:latin typeface="Calibri" panose="020F0502020204030204" pitchFamily="34" charset="0"/>
                <a:ea typeface="+mj-ea"/>
                <a:cs typeface="Calibri" panose="020F0502020204030204" pitchFamily="34" charset="0"/>
              </a:rPr>
              <a:t>Primary Care</a:t>
            </a:r>
          </a:p>
        </p:txBody>
      </p:sp>
      <p:sp>
        <p:nvSpPr>
          <p:cNvPr id="10" name="Rectangle 9">
            <a:extLst>
              <a:ext uri="{FF2B5EF4-FFF2-40B4-BE49-F238E27FC236}">
                <a16:creationId xmlns:a16="http://schemas.microsoft.com/office/drawing/2014/main" id="{4D698F06-A56F-0851-06A6-2A19F49EFC5C}"/>
              </a:ext>
            </a:extLst>
          </p:cNvPr>
          <p:cNvSpPr/>
          <p:nvPr/>
        </p:nvSpPr>
        <p:spPr bwMode="auto">
          <a:xfrm>
            <a:off x="9005777" y="3967654"/>
            <a:ext cx="2094614" cy="67240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376238" marR="0" lvl="0" indent="-376238" algn="l" defTabSz="914400" rtl="0" eaLnBrk="1" fontAlgn="base" latinLnBrk="0" hangingPunct="1">
              <a:lnSpc>
                <a:spcPct val="100000"/>
              </a:lnSpc>
              <a:spcBef>
                <a:spcPct val="20000"/>
              </a:spcBef>
              <a:spcAft>
                <a:spcPct val="0"/>
              </a:spcAft>
              <a:buClrTx/>
              <a:buSzTx/>
              <a:buFontTx/>
              <a:buChar char="•"/>
              <a:tabLst/>
              <a:defRPr/>
            </a:pPr>
            <a:endParaRPr kumimoji="0" lang="en-US" sz="2800" b="0" i="0" u="none" strike="noStrike" kern="1200" cap="none" spc="0" normalizeH="0" baseline="0" noProof="0">
              <a:ln>
                <a:noFill/>
              </a:ln>
              <a:solidFill>
                <a:srgbClr val="FFFFFF"/>
              </a:solidFill>
              <a:effectLst/>
              <a:uLnTx/>
              <a:uFillTx/>
              <a:latin typeface="Arial" charset="0"/>
              <a:ea typeface="+mn-ea"/>
              <a:cs typeface="+mn-cs"/>
            </a:endParaRPr>
          </a:p>
        </p:txBody>
      </p:sp>
      <p:pic>
        <p:nvPicPr>
          <p:cNvPr id="8" name="Picture 7">
            <a:extLst>
              <a:ext uri="{FF2B5EF4-FFF2-40B4-BE49-F238E27FC236}">
                <a16:creationId xmlns:a16="http://schemas.microsoft.com/office/drawing/2014/main" id="{E6F804B7-1042-266A-F4DB-578D9F4B1BC4}"/>
              </a:ext>
            </a:extLst>
          </p:cNvPr>
          <p:cNvPicPr>
            <a:picLocks noChangeAspect="1"/>
          </p:cNvPicPr>
          <p:nvPr/>
        </p:nvPicPr>
        <p:blipFill>
          <a:blip r:embed="rId3"/>
          <a:stretch>
            <a:fillRect/>
          </a:stretch>
        </p:blipFill>
        <p:spPr>
          <a:xfrm>
            <a:off x="10138758" y="108589"/>
            <a:ext cx="1923265" cy="584776"/>
          </a:xfrm>
          <a:prstGeom prst="rect">
            <a:avLst/>
          </a:prstGeom>
        </p:spPr>
      </p:pic>
      <p:pic>
        <p:nvPicPr>
          <p:cNvPr id="14" name="Picture 13">
            <a:extLst>
              <a:ext uri="{FF2B5EF4-FFF2-40B4-BE49-F238E27FC236}">
                <a16:creationId xmlns:a16="http://schemas.microsoft.com/office/drawing/2014/main" id="{49F5E59D-B5B1-6027-F405-0C21BA57E25C}"/>
              </a:ext>
            </a:extLst>
          </p:cNvPr>
          <p:cNvPicPr>
            <a:picLocks noChangeAspect="1"/>
          </p:cNvPicPr>
          <p:nvPr/>
        </p:nvPicPr>
        <p:blipFill>
          <a:blip r:embed="rId4"/>
          <a:srcRect t="4595"/>
          <a:stretch>
            <a:fillRect/>
          </a:stretch>
        </p:blipFill>
        <p:spPr>
          <a:xfrm>
            <a:off x="5321273" y="1054359"/>
            <a:ext cx="5355891" cy="5075854"/>
          </a:xfrm>
          <a:prstGeom prst="rect">
            <a:avLst/>
          </a:prstGeom>
        </p:spPr>
      </p:pic>
    </p:spTree>
    <p:extLst>
      <p:ext uri="{BB962C8B-B14F-4D97-AF65-F5344CB8AC3E}">
        <p14:creationId xmlns:p14="http://schemas.microsoft.com/office/powerpoint/2010/main" val="2055675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43" name="Rectangle 3"/>
          <p:cNvSpPr>
            <a:spLocks noGrp="1" noChangeArrowheads="1"/>
          </p:cNvSpPr>
          <p:nvPr>
            <p:ph idx="1"/>
          </p:nvPr>
        </p:nvSpPr>
        <p:spPr>
          <a:xfrm>
            <a:off x="1670879" y="1663498"/>
            <a:ext cx="7458821" cy="492443"/>
          </a:xfrm>
        </p:spPr>
        <p:txBody>
          <a:bodyPr wrap="square">
            <a:spAutoFit/>
          </a:bodyPr>
          <a:lstStyle/>
          <a:p>
            <a:pPr marL="0" indent="0" eaLnBrk="1" hangingPunct="1">
              <a:spcBef>
                <a:spcPct val="0"/>
              </a:spcBef>
              <a:spcAft>
                <a:spcPts val="2400"/>
              </a:spcAft>
              <a:buNone/>
              <a:tabLst>
                <a:tab pos="679450" algn="l"/>
              </a:tabLst>
            </a:pPr>
            <a:r>
              <a:rPr lang="en-US" sz="2600" dirty="0">
                <a:solidFill>
                  <a:schemeClr val="bg2"/>
                </a:solidFill>
                <a:latin typeface="Dubai" panose="020B0503030403030204" pitchFamily="34" charset="-78"/>
                <a:cs typeface="Dubai" panose="020B0503030403030204" pitchFamily="34" charset="-78"/>
              </a:rPr>
              <a:t>Concise CME series (30 min x 3).  Practical, efficient. </a:t>
            </a:r>
          </a:p>
        </p:txBody>
      </p:sp>
      <p:sp>
        <p:nvSpPr>
          <p:cNvPr id="5" name="Rectangle 2">
            <a:extLst>
              <a:ext uri="{FF2B5EF4-FFF2-40B4-BE49-F238E27FC236}">
                <a16:creationId xmlns:a16="http://schemas.microsoft.com/office/drawing/2014/main" id="{F34870AD-BF80-4553-9830-2EAE5787AB81}"/>
              </a:ext>
            </a:extLst>
          </p:cNvPr>
          <p:cNvSpPr txBox="1">
            <a:spLocks noChangeArrowheads="1"/>
          </p:cNvSpPr>
          <p:nvPr/>
        </p:nvSpPr>
        <p:spPr bwMode="auto">
          <a:xfrm>
            <a:off x="2712935" y="576496"/>
            <a:ext cx="6197799" cy="7854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AAAAFF">
                    <a:lumMod val="25000"/>
                  </a:srgbClr>
                </a:solidFill>
                <a:effectLst/>
                <a:uLnTx/>
                <a:uFillTx/>
                <a:latin typeface="Calibri" panose="020F0502020204030204" pitchFamily="34" charset="0"/>
                <a:ea typeface="+mj-ea"/>
                <a:cs typeface="+mj-cs"/>
              </a:rPr>
              <a:t>Free Recorded Training</a:t>
            </a:r>
          </a:p>
        </p:txBody>
      </p:sp>
      <p:sp>
        <p:nvSpPr>
          <p:cNvPr id="7" name="Rectangle: Rounded Corners 6">
            <a:extLst>
              <a:ext uri="{FF2B5EF4-FFF2-40B4-BE49-F238E27FC236}">
                <a16:creationId xmlns:a16="http://schemas.microsoft.com/office/drawing/2014/main" id="{61670D9F-3CA6-45D0-B773-E47528A989B4}"/>
              </a:ext>
            </a:extLst>
          </p:cNvPr>
          <p:cNvSpPr/>
          <p:nvPr/>
        </p:nvSpPr>
        <p:spPr bwMode="auto">
          <a:xfrm>
            <a:off x="2132211" y="2544539"/>
            <a:ext cx="3256568" cy="1134830"/>
          </a:xfrm>
          <a:prstGeom prst="roundRect">
            <a:avLst/>
          </a:prstGeom>
          <a:noFill/>
          <a:ln w="28575" cap="flat" cmpd="sng" algn="ctr">
            <a:solidFill>
              <a:srgbClr val="FFCAAA">
                <a:lumMod val="5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376238" marR="0" lvl="0" indent="-376238" algn="l" defTabSz="914400" rtl="0" eaLnBrk="1" fontAlgn="base" latinLnBrk="0" hangingPunct="1">
              <a:lnSpc>
                <a:spcPct val="100000"/>
              </a:lnSpc>
              <a:spcBef>
                <a:spcPct val="20000"/>
              </a:spcBef>
              <a:spcAft>
                <a:spcPct val="0"/>
              </a:spcAft>
              <a:buClrTx/>
              <a:buSzTx/>
              <a:buFontTx/>
              <a:buChar char="•"/>
              <a:tabLst/>
              <a:defRPr/>
            </a:pPr>
            <a:endParaRPr kumimoji="0" lang="en-US" sz="2800" b="0" i="0" u="none" strike="noStrike" kern="0" cap="none" spc="0" normalizeH="0" baseline="0" noProof="0">
              <a:ln>
                <a:noFill/>
              </a:ln>
              <a:solidFill>
                <a:srgbClr val="FFFFFF"/>
              </a:solidFill>
              <a:effectLst/>
              <a:uLnTx/>
              <a:uFillTx/>
              <a:latin typeface="Arial"/>
              <a:ea typeface="+mn-ea"/>
              <a:cs typeface="+mn-cs"/>
            </a:endParaRPr>
          </a:p>
        </p:txBody>
      </p:sp>
      <p:sp>
        <p:nvSpPr>
          <p:cNvPr id="8" name="Rectangle: Rounded Corners 7">
            <a:extLst>
              <a:ext uri="{FF2B5EF4-FFF2-40B4-BE49-F238E27FC236}">
                <a16:creationId xmlns:a16="http://schemas.microsoft.com/office/drawing/2014/main" id="{C6A97617-B503-4EAF-8AA3-4C2958DDD37E}"/>
              </a:ext>
            </a:extLst>
          </p:cNvPr>
          <p:cNvSpPr/>
          <p:nvPr/>
        </p:nvSpPr>
        <p:spPr bwMode="auto">
          <a:xfrm>
            <a:off x="2144085" y="3939775"/>
            <a:ext cx="3280315" cy="1037415"/>
          </a:xfrm>
          <a:prstGeom prst="roundRect">
            <a:avLst/>
          </a:prstGeom>
          <a:noFill/>
          <a:ln w="28575" cap="flat" cmpd="sng" algn="ctr">
            <a:solidFill>
              <a:srgbClr val="FFCAAA">
                <a:lumMod val="5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376238" marR="0" lvl="0" indent="-376238" algn="l" defTabSz="914400" rtl="0" eaLnBrk="1" fontAlgn="base" latinLnBrk="0" hangingPunct="1">
              <a:lnSpc>
                <a:spcPct val="100000"/>
              </a:lnSpc>
              <a:spcBef>
                <a:spcPct val="20000"/>
              </a:spcBef>
              <a:spcAft>
                <a:spcPct val="0"/>
              </a:spcAft>
              <a:buClrTx/>
              <a:buSzTx/>
              <a:buFontTx/>
              <a:buChar char="•"/>
              <a:tabLst/>
              <a:defRPr/>
            </a:pPr>
            <a:endParaRPr kumimoji="0" lang="en-US" sz="2800" b="0" i="0" u="none" strike="noStrike" kern="0" cap="none" spc="0" normalizeH="0" baseline="0" noProof="0">
              <a:ln>
                <a:noFill/>
              </a:ln>
              <a:solidFill>
                <a:srgbClr val="FFFFFF"/>
              </a:solidFill>
              <a:effectLst/>
              <a:uLnTx/>
              <a:uFillTx/>
              <a:latin typeface="Arial"/>
              <a:ea typeface="+mn-ea"/>
              <a:cs typeface="+mn-cs"/>
            </a:endParaRPr>
          </a:p>
        </p:txBody>
      </p:sp>
      <p:sp>
        <p:nvSpPr>
          <p:cNvPr id="9" name="Rectangle: Rounded Corners 8">
            <a:extLst>
              <a:ext uri="{FF2B5EF4-FFF2-40B4-BE49-F238E27FC236}">
                <a16:creationId xmlns:a16="http://schemas.microsoft.com/office/drawing/2014/main" id="{6A741401-E3AD-4AE9-BA79-203BE932A092}"/>
              </a:ext>
            </a:extLst>
          </p:cNvPr>
          <p:cNvSpPr/>
          <p:nvPr/>
        </p:nvSpPr>
        <p:spPr bwMode="auto">
          <a:xfrm>
            <a:off x="2132211" y="5184014"/>
            <a:ext cx="3280315" cy="1037415"/>
          </a:xfrm>
          <a:prstGeom prst="roundRect">
            <a:avLst/>
          </a:prstGeom>
          <a:noFill/>
          <a:ln w="28575" cap="flat" cmpd="sng" algn="ctr">
            <a:solidFill>
              <a:srgbClr val="FFCAAA">
                <a:lumMod val="5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376238" marR="0" lvl="0" indent="-376238" algn="l" defTabSz="914400" rtl="0" eaLnBrk="1" fontAlgn="base" latinLnBrk="0" hangingPunct="1">
              <a:lnSpc>
                <a:spcPct val="100000"/>
              </a:lnSpc>
              <a:spcBef>
                <a:spcPct val="20000"/>
              </a:spcBef>
              <a:spcAft>
                <a:spcPct val="0"/>
              </a:spcAft>
              <a:buClrTx/>
              <a:buSzTx/>
              <a:buFontTx/>
              <a:buChar char="•"/>
              <a:tabLst/>
              <a:defRPr/>
            </a:pPr>
            <a:endParaRPr kumimoji="0" lang="en-US" sz="2800" b="0" i="0" u="none" strike="noStrike" kern="0" cap="none" spc="0" normalizeH="0" baseline="0" noProof="0">
              <a:ln>
                <a:noFill/>
              </a:ln>
              <a:solidFill>
                <a:srgbClr val="FFFFFF"/>
              </a:solidFill>
              <a:effectLst/>
              <a:uLnTx/>
              <a:uFillTx/>
              <a:latin typeface="Arial"/>
              <a:ea typeface="+mn-ea"/>
              <a:cs typeface="+mn-cs"/>
            </a:endParaRPr>
          </a:p>
        </p:txBody>
      </p:sp>
      <p:pic>
        <p:nvPicPr>
          <p:cNvPr id="10" name="Picture 9">
            <a:extLst>
              <a:ext uri="{FF2B5EF4-FFF2-40B4-BE49-F238E27FC236}">
                <a16:creationId xmlns:a16="http://schemas.microsoft.com/office/drawing/2014/main" id="{EB3BFA76-1033-DACE-9F07-E14D2CD8D972}"/>
              </a:ext>
            </a:extLst>
          </p:cNvPr>
          <p:cNvPicPr>
            <a:picLocks noChangeAspect="1"/>
          </p:cNvPicPr>
          <p:nvPr/>
        </p:nvPicPr>
        <p:blipFill>
          <a:blip r:embed="rId3"/>
          <a:srcRect t="45731"/>
          <a:stretch>
            <a:fillRect/>
          </a:stretch>
        </p:blipFill>
        <p:spPr>
          <a:xfrm>
            <a:off x="6128353" y="3209730"/>
            <a:ext cx="4903244" cy="1698760"/>
          </a:xfrm>
          <a:prstGeom prst="rect">
            <a:avLst/>
          </a:prstGeom>
        </p:spPr>
      </p:pic>
      <p:pic>
        <p:nvPicPr>
          <p:cNvPr id="15" name="Picture 14">
            <a:extLst>
              <a:ext uri="{FF2B5EF4-FFF2-40B4-BE49-F238E27FC236}">
                <a16:creationId xmlns:a16="http://schemas.microsoft.com/office/drawing/2014/main" id="{B60F8055-44E2-3BD4-53BA-3308585253CA}"/>
              </a:ext>
            </a:extLst>
          </p:cNvPr>
          <p:cNvPicPr>
            <a:picLocks noChangeAspect="1"/>
          </p:cNvPicPr>
          <p:nvPr/>
        </p:nvPicPr>
        <p:blipFill>
          <a:blip r:embed="rId4"/>
          <a:stretch>
            <a:fillRect/>
          </a:stretch>
        </p:blipFill>
        <p:spPr>
          <a:xfrm>
            <a:off x="818545" y="603144"/>
            <a:ext cx="1754432" cy="680389"/>
          </a:xfrm>
          <a:prstGeom prst="rect">
            <a:avLst/>
          </a:prstGeom>
        </p:spPr>
      </p:pic>
      <p:sp>
        <p:nvSpPr>
          <p:cNvPr id="17" name="TextBox 16">
            <a:extLst>
              <a:ext uri="{FF2B5EF4-FFF2-40B4-BE49-F238E27FC236}">
                <a16:creationId xmlns:a16="http://schemas.microsoft.com/office/drawing/2014/main" id="{28D68275-BB95-4EA7-772B-FAAA5810A504}"/>
              </a:ext>
            </a:extLst>
          </p:cNvPr>
          <p:cNvSpPr txBox="1"/>
          <p:nvPr/>
        </p:nvSpPr>
        <p:spPr>
          <a:xfrm>
            <a:off x="6096000" y="5485859"/>
            <a:ext cx="6097554" cy="338554"/>
          </a:xfrm>
          <a:prstGeom prst="rect">
            <a:avLst/>
          </a:prstGeom>
          <a:noFill/>
        </p:spPr>
        <p:txBody>
          <a:bodyPr wrap="square">
            <a:spAutoFit/>
          </a:bodyPr>
          <a:lstStyle/>
          <a:p>
            <a:r>
              <a:rPr lang="en-US" sz="1600" dirty="0">
                <a:solidFill>
                  <a:schemeClr val="bg2"/>
                </a:solidFill>
              </a:rPr>
              <a:t>www.aafp.org/cme/all/neurology/cognitive-care-fm-settings.html</a:t>
            </a:r>
          </a:p>
        </p:txBody>
      </p:sp>
      <p:sp>
        <p:nvSpPr>
          <p:cNvPr id="18" name="Rectangle 3">
            <a:extLst>
              <a:ext uri="{FF2B5EF4-FFF2-40B4-BE49-F238E27FC236}">
                <a16:creationId xmlns:a16="http://schemas.microsoft.com/office/drawing/2014/main" id="{914014DE-8E74-6D04-930E-DE5B1DB3E2A3}"/>
              </a:ext>
            </a:extLst>
          </p:cNvPr>
          <p:cNvSpPr txBox="1">
            <a:spLocks noChangeArrowheads="1"/>
          </p:cNvSpPr>
          <p:nvPr/>
        </p:nvSpPr>
        <p:spPr bwMode="auto">
          <a:xfrm>
            <a:off x="2494108" y="2918225"/>
            <a:ext cx="3145898" cy="326756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1" fontAlgn="base" latinLnBrk="0" hangingPunct="1">
              <a:lnSpc>
                <a:spcPct val="100000"/>
              </a:lnSpc>
              <a:spcBef>
                <a:spcPct val="0"/>
              </a:spcBef>
              <a:spcAft>
                <a:spcPts val="3600"/>
              </a:spcAft>
              <a:buClrTx/>
              <a:buSzTx/>
              <a:buFontTx/>
              <a:buNone/>
              <a:tabLst>
                <a:tab pos="679450" algn="l"/>
              </a:tabLst>
              <a:defRPr/>
            </a:pPr>
            <a:r>
              <a:rPr kumimoji="0" lang="en-US" sz="2400" b="0" i="0" u="none" strike="noStrike" kern="0" cap="none" spc="0" normalizeH="0" baseline="0" noProof="0" dirty="0">
                <a:ln>
                  <a:noFill/>
                </a:ln>
                <a:solidFill>
                  <a:srgbClr val="000000"/>
                </a:solidFill>
                <a:effectLst/>
                <a:uLnTx/>
                <a:uFillTx/>
                <a:latin typeface="Dubai" panose="020B0503030403030204" pitchFamily="34" charset="-78"/>
                <a:ea typeface="+mn-ea"/>
                <a:cs typeface="Dubai" panose="020B0503030403030204" pitchFamily="34" charset="-78"/>
              </a:rPr>
              <a:t>Evaluate cognition</a:t>
            </a:r>
          </a:p>
          <a:p>
            <a:pPr marL="0" marR="0" lvl="0" indent="0" algn="l" defTabSz="914400" rtl="0" eaLnBrk="1" fontAlgn="base" latinLnBrk="0" hangingPunct="1">
              <a:lnSpc>
                <a:spcPct val="100000"/>
              </a:lnSpc>
              <a:spcBef>
                <a:spcPts val="0"/>
              </a:spcBef>
              <a:spcAft>
                <a:spcPts val="0"/>
              </a:spcAft>
              <a:buClrTx/>
              <a:buSzTx/>
              <a:buFontTx/>
              <a:buNone/>
              <a:tabLst>
                <a:tab pos="679450" algn="l"/>
              </a:tabLst>
              <a:defRPr/>
            </a:pPr>
            <a:endParaRPr kumimoji="0" lang="en-US" sz="1800" b="0" i="0" u="none" strike="noStrike" kern="0" cap="none" spc="0" normalizeH="0" baseline="0" noProof="0" dirty="0">
              <a:ln>
                <a:noFill/>
              </a:ln>
              <a:solidFill>
                <a:srgbClr val="000000"/>
              </a:solidFill>
              <a:effectLst/>
              <a:uLnTx/>
              <a:uFillTx/>
              <a:latin typeface="Dubai" panose="020B0503030403030204" pitchFamily="34" charset="-78"/>
              <a:ea typeface="+mn-ea"/>
              <a:cs typeface="Dubai" panose="020B0503030403030204" pitchFamily="34" charset="-78"/>
            </a:endParaRPr>
          </a:p>
          <a:p>
            <a:pPr marL="0" marR="0" lvl="0" indent="0" algn="l" defTabSz="914400" rtl="0" eaLnBrk="1" fontAlgn="base" latinLnBrk="0" hangingPunct="1">
              <a:lnSpc>
                <a:spcPct val="100000"/>
              </a:lnSpc>
              <a:spcBef>
                <a:spcPts val="400"/>
              </a:spcBef>
              <a:spcAft>
                <a:spcPts val="4200"/>
              </a:spcAft>
              <a:buClrTx/>
              <a:buSzTx/>
              <a:buFontTx/>
              <a:buNone/>
              <a:tabLst>
                <a:tab pos="679450" algn="l"/>
              </a:tabLst>
              <a:defRPr/>
            </a:pPr>
            <a:r>
              <a:rPr kumimoji="0" lang="en-US" sz="2400" b="0" i="0" u="none" strike="noStrike" kern="0" cap="none" spc="0" normalizeH="0" baseline="0" noProof="0" dirty="0">
                <a:ln>
                  <a:noFill/>
                </a:ln>
                <a:solidFill>
                  <a:srgbClr val="000000"/>
                </a:solidFill>
                <a:effectLst/>
                <a:uLnTx/>
                <a:uFillTx/>
                <a:latin typeface="Dubai" panose="020B0503030403030204" pitchFamily="34" charset="-78"/>
                <a:ea typeface="+mn-ea"/>
                <a:cs typeface="Dubai" panose="020B0503030403030204" pitchFamily="34" charset="-78"/>
              </a:rPr>
              <a:t>Set plan for a newly diagnosed patient</a:t>
            </a:r>
          </a:p>
          <a:p>
            <a:pPr marL="0" marR="0" lvl="0" indent="0" algn="l" defTabSz="914400" rtl="0" eaLnBrk="1" fontAlgn="base" latinLnBrk="0" hangingPunct="1">
              <a:lnSpc>
                <a:spcPct val="100000"/>
              </a:lnSpc>
              <a:spcBef>
                <a:spcPts val="0"/>
              </a:spcBef>
              <a:spcAft>
                <a:spcPts val="4200"/>
              </a:spcAft>
              <a:buClrTx/>
              <a:buSzTx/>
              <a:buFontTx/>
              <a:buNone/>
              <a:tabLst>
                <a:tab pos="679450" algn="l"/>
              </a:tabLst>
              <a:defRPr/>
            </a:pPr>
            <a:r>
              <a:rPr kumimoji="0" lang="en-US" sz="2400" b="0" i="0" u="none" strike="noStrike" kern="0" cap="none" spc="0" normalizeH="0" baseline="0" noProof="0" dirty="0">
                <a:ln>
                  <a:noFill/>
                </a:ln>
                <a:solidFill>
                  <a:srgbClr val="000000"/>
                </a:solidFill>
                <a:effectLst/>
                <a:uLnTx/>
                <a:uFillTx/>
                <a:latin typeface="Dubai" panose="020B0503030403030204" pitchFamily="34" charset="-78"/>
                <a:ea typeface="+mn-ea"/>
                <a:cs typeface="Dubai" panose="020B0503030403030204" pitchFamily="34" charset="-78"/>
              </a:rPr>
              <a:t>Tips for managing dementia</a:t>
            </a:r>
          </a:p>
        </p:txBody>
      </p:sp>
    </p:spTree>
    <p:extLst>
      <p:ext uri="{BB962C8B-B14F-4D97-AF65-F5344CB8AC3E}">
        <p14:creationId xmlns:p14="http://schemas.microsoft.com/office/powerpoint/2010/main" val="3341592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F34870AD-BF80-4553-9830-2EAE5787AB81}"/>
              </a:ext>
            </a:extLst>
          </p:cNvPr>
          <p:cNvSpPr txBox="1">
            <a:spLocks noChangeArrowheads="1"/>
          </p:cNvSpPr>
          <p:nvPr/>
        </p:nvSpPr>
        <p:spPr bwMode="auto">
          <a:xfrm>
            <a:off x="2639423" y="1498975"/>
            <a:ext cx="6580505" cy="8143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AAAAFF">
                    <a:lumMod val="25000"/>
                  </a:srgbClr>
                </a:solidFill>
                <a:effectLst/>
                <a:uLnTx/>
                <a:uFillTx/>
                <a:latin typeface="Calibri" panose="020F0502020204030204" pitchFamily="34" charset="0"/>
                <a:ea typeface="+mj-ea"/>
                <a:cs typeface="+mj-cs"/>
              </a:rPr>
              <a:t>PCP Comments</a:t>
            </a:r>
          </a:p>
        </p:txBody>
      </p:sp>
      <p:sp>
        <p:nvSpPr>
          <p:cNvPr id="9" name="Rectangle 3">
            <a:extLst>
              <a:ext uri="{FF2B5EF4-FFF2-40B4-BE49-F238E27FC236}">
                <a16:creationId xmlns:a16="http://schemas.microsoft.com/office/drawing/2014/main" id="{5C0AE9C4-C7AC-5E54-7257-2888EE01086A}"/>
              </a:ext>
            </a:extLst>
          </p:cNvPr>
          <p:cNvSpPr txBox="1">
            <a:spLocks noChangeArrowheads="1"/>
          </p:cNvSpPr>
          <p:nvPr/>
        </p:nvSpPr>
        <p:spPr bwMode="auto">
          <a:xfrm>
            <a:off x="3291767" y="2888118"/>
            <a:ext cx="6366584" cy="1877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1" fontAlgn="base" latinLnBrk="0" hangingPunct="1">
              <a:lnSpc>
                <a:spcPct val="100000"/>
              </a:lnSpc>
              <a:spcBef>
                <a:spcPct val="0"/>
              </a:spcBef>
              <a:spcAft>
                <a:spcPts val="2400"/>
              </a:spcAft>
              <a:buClrTx/>
              <a:buSzTx/>
              <a:buFontTx/>
              <a:buNone/>
              <a:tabLst>
                <a:tab pos="679450" algn="l"/>
              </a:tabLst>
              <a:defRPr/>
            </a:pPr>
            <a:r>
              <a:rPr kumimoji="0" lang="en-US" sz="3200" b="0" i="0" u="none" strike="noStrike" kern="0" cap="none" spc="0" normalizeH="0" baseline="0" noProof="0" dirty="0">
                <a:ln>
                  <a:noFill/>
                </a:ln>
                <a:solidFill>
                  <a:srgbClr val="000000"/>
                </a:solidFill>
                <a:effectLst/>
                <a:uLnTx/>
                <a:uFillTx/>
                <a:latin typeface="Dubai" panose="020B0503030403030204" pitchFamily="34" charset="-78"/>
                <a:ea typeface="+mn-ea"/>
                <a:cs typeface="Dubai" panose="020B0503030403030204" pitchFamily="34" charset="-78"/>
              </a:rPr>
              <a:t>“Love this simple, straightforward approach.”</a:t>
            </a:r>
          </a:p>
          <a:p>
            <a:pPr marL="0" marR="0" lvl="0" indent="0" algn="l" defTabSz="914400" rtl="0" eaLnBrk="1" fontAlgn="base" latinLnBrk="0" hangingPunct="1">
              <a:lnSpc>
                <a:spcPct val="100000"/>
              </a:lnSpc>
              <a:spcBef>
                <a:spcPct val="0"/>
              </a:spcBef>
              <a:spcAft>
                <a:spcPts val="2400"/>
              </a:spcAft>
              <a:buClrTx/>
              <a:buSzTx/>
              <a:buFontTx/>
              <a:buNone/>
              <a:tabLst>
                <a:tab pos="679450" algn="l"/>
              </a:tabLst>
              <a:defRPr/>
            </a:pPr>
            <a:r>
              <a:rPr kumimoji="0" lang="en-US" sz="3200" b="0" i="0" u="none" strike="noStrike" kern="0" cap="none" spc="0" normalizeH="0" baseline="0" noProof="0" dirty="0">
                <a:ln>
                  <a:noFill/>
                </a:ln>
                <a:solidFill>
                  <a:srgbClr val="000000"/>
                </a:solidFill>
                <a:effectLst/>
                <a:uLnTx/>
                <a:uFillTx/>
                <a:latin typeface="Dubai" panose="020B0503030403030204" pitchFamily="34" charset="-78"/>
                <a:ea typeface="+mn-ea"/>
                <a:cs typeface="Dubai" panose="020B0503030403030204" pitchFamily="34" charset="-78"/>
              </a:rPr>
              <a:t>“This was practice changing.” </a:t>
            </a:r>
          </a:p>
        </p:txBody>
      </p:sp>
      <p:pic>
        <p:nvPicPr>
          <p:cNvPr id="3" name="Picture 2">
            <a:extLst>
              <a:ext uri="{FF2B5EF4-FFF2-40B4-BE49-F238E27FC236}">
                <a16:creationId xmlns:a16="http://schemas.microsoft.com/office/drawing/2014/main" id="{C258A8CA-321A-2A3D-97CB-917C7D4078C3}"/>
              </a:ext>
            </a:extLst>
          </p:cNvPr>
          <p:cNvPicPr>
            <a:picLocks noChangeAspect="1"/>
          </p:cNvPicPr>
          <p:nvPr/>
        </p:nvPicPr>
        <p:blipFill>
          <a:blip r:embed="rId3"/>
          <a:stretch>
            <a:fillRect/>
          </a:stretch>
        </p:blipFill>
        <p:spPr>
          <a:xfrm>
            <a:off x="9801950" y="100592"/>
            <a:ext cx="2237426" cy="682811"/>
          </a:xfrm>
          <a:prstGeom prst="rect">
            <a:avLst/>
          </a:prstGeom>
        </p:spPr>
      </p:pic>
      <p:pic>
        <p:nvPicPr>
          <p:cNvPr id="4" name="Picture 3">
            <a:extLst>
              <a:ext uri="{FF2B5EF4-FFF2-40B4-BE49-F238E27FC236}">
                <a16:creationId xmlns:a16="http://schemas.microsoft.com/office/drawing/2014/main" id="{FC2CAC19-05E3-C7B8-AFFC-04BAFB885A8F}"/>
              </a:ext>
            </a:extLst>
          </p:cNvPr>
          <p:cNvPicPr>
            <a:picLocks noChangeAspect="1"/>
          </p:cNvPicPr>
          <p:nvPr/>
        </p:nvPicPr>
        <p:blipFill>
          <a:blip r:embed="rId4"/>
          <a:stretch>
            <a:fillRect/>
          </a:stretch>
        </p:blipFill>
        <p:spPr>
          <a:xfrm>
            <a:off x="68407" y="50829"/>
            <a:ext cx="1988994" cy="1297941"/>
          </a:xfrm>
          <a:prstGeom prst="rect">
            <a:avLst/>
          </a:prstGeom>
        </p:spPr>
      </p:pic>
    </p:spTree>
    <p:extLst>
      <p:ext uri="{BB962C8B-B14F-4D97-AF65-F5344CB8AC3E}">
        <p14:creationId xmlns:p14="http://schemas.microsoft.com/office/powerpoint/2010/main" val="3004139258"/>
      </p:ext>
    </p:extLst>
  </p:cSld>
  <p:clrMapOvr>
    <a:masterClrMapping/>
  </p:clrMapOvr>
  <mc:AlternateContent xmlns:mc="http://schemas.openxmlformats.org/markup-compatibility/2006" xmlns:p14="http://schemas.microsoft.com/office/powerpoint/2010/main">
    <mc:Choice Requires="p14">
      <p:transition spd="slow" p14:dur="2000" advTm="35920"/>
    </mc:Choice>
    <mc:Fallback xmlns="">
      <p:transition spd="slow" advTm="3592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58A1E49-8E23-188F-0AA2-65DE95350FD9}"/>
            </a:ext>
          </a:extLst>
        </p:cNvPr>
        <p:cNvGrpSpPr/>
        <p:nvPr/>
      </p:nvGrpSpPr>
      <p:grpSpPr>
        <a:xfrm>
          <a:off x="0" y="0"/>
          <a:ext cx="0" cy="0"/>
          <a:chOff x="0" y="0"/>
          <a:chExt cx="0" cy="0"/>
        </a:xfrm>
      </p:grpSpPr>
      <p:sp>
        <p:nvSpPr>
          <p:cNvPr id="10242" name="Rectangle 2">
            <a:extLst>
              <a:ext uri="{FF2B5EF4-FFF2-40B4-BE49-F238E27FC236}">
                <a16:creationId xmlns:a16="http://schemas.microsoft.com/office/drawing/2014/main" id="{C0F346E3-79C3-79C6-939A-EFBCAE9E41AC}"/>
              </a:ext>
            </a:extLst>
          </p:cNvPr>
          <p:cNvSpPr>
            <a:spLocks noGrp="1" noChangeArrowheads="1"/>
          </p:cNvSpPr>
          <p:nvPr>
            <p:ph type="title"/>
          </p:nvPr>
        </p:nvSpPr>
        <p:spPr>
          <a:xfrm>
            <a:off x="2644186" y="1280438"/>
            <a:ext cx="7880059" cy="1037956"/>
          </a:xfrm>
        </p:spPr>
        <p:txBody>
          <a:bodyPr/>
          <a:lstStyle/>
          <a:p>
            <a:pPr eaLnBrk="1" hangingPunct="1"/>
            <a:r>
              <a:rPr lang="en-US" sz="3600" b="1" dirty="0">
                <a:solidFill>
                  <a:schemeClr val="accent3">
                    <a:lumMod val="25000"/>
                  </a:schemeClr>
                </a:solidFill>
              </a:rPr>
              <a:t>Three </a:t>
            </a:r>
            <a:r>
              <a:rPr lang="en-US" sz="3600" b="1" dirty="0">
                <a:solidFill>
                  <a:srgbClr val="00006A"/>
                </a:solidFill>
              </a:rPr>
              <a:t>Parts</a:t>
            </a:r>
            <a:r>
              <a:rPr lang="en-US" sz="3600" b="1" dirty="0">
                <a:solidFill>
                  <a:schemeClr val="accent3">
                    <a:lumMod val="25000"/>
                  </a:schemeClr>
                </a:solidFill>
              </a:rPr>
              <a:t> of a Dedicated Visit to Evaluate/ Make a </a:t>
            </a:r>
            <a:r>
              <a:rPr lang="en-US" sz="3600" b="1" u="sng" dirty="0">
                <a:solidFill>
                  <a:schemeClr val="accent3">
                    <a:lumMod val="25000"/>
                  </a:schemeClr>
                </a:solidFill>
              </a:rPr>
              <a:t>Diagnosis</a:t>
            </a:r>
            <a:endParaRPr lang="en-US" sz="3600" b="1" dirty="0">
              <a:solidFill>
                <a:schemeClr val="accent3">
                  <a:lumMod val="25000"/>
                </a:schemeClr>
              </a:solidFill>
            </a:endParaRPr>
          </a:p>
        </p:txBody>
      </p:sp>
      <p:sp>
        <p:nvSpPr>
          <p:cNvPr id="4" name="Rectangle 3">
            <a:extLst>
              <a:ext uri="{FF2B5EF4-FFF2-40B4-BE49-F238E27FC236}">
                <a16:creationId xmlns:a16="http://schemas.microsoft.com/office/drawing/2014/main" id="{912C0C83-0C2A-0572-543F-66BDF77FC665}"/>
              </a:ext>
            </a:extLst>
          </p:cNvPr>
          <p:cNvSpPr>
            <a:spLocks noGrp="1" noChangeArrowheads="1"/>
          </p:cNvSpPr>
          <p:nvPr>
            <p:ph idx="1"/>
          </p:nvPr>
        </p:nvSpPr>
        <p:spPr>
          <a:xfrm>
            <a:off x="1725140" y="2774463"/>
            <a:ext cx="9045642" cy="2999283"/>
          </a:xfrm>
        </p:spPr>
        <p:txBody>
          <a:bodyPr wrap="square">
            <a:spAutoFit/>
          </a:bodyPr>
          <a:lstStyle/>
          <a:p>
            <a:pPr eaLnBrk="1" hangingPunct="1">
              <a:lnSpc>
                <a:spcPct val="90000"/>
              </a:lnSpc>
              <a:buFont typeface="+mj-lt"/>
              <a:buAutoNum type="arabicPeriod"/>
              <a:tabLst>
                <a:tab pos="679450" algn="l"/>
              </a:tabLst>
            </a:pPr>
            <a:endParaRPr lang="en-US" sz="1600" dirty="0">
              <a:solidFill>
                <a:schemeClr val="bg2"/>
              </a:solidFill>
            </a:endParaRPr>
          </a:p>
          <a:p>
            <a:pPr marL="514350" indent="-514350" eaLnBrk="1" hangingPunct="1">
              <a:spcBef>
                <a:spcPct val="0"/>
              </a:spcBef>
              <a:spcAft>
                <a:spcPts val="3300"/>
              </a:spcAft>
              <a:buFont typeface="+mj-lt"/>
              <a:buAutoNum type="arabicPeriod"/>
              <a:tabLst>
                <a:tab pos="679450" algn="l"/>
              </a:tabLst>
            </a:pPr>
            <a:r>
              <a:rPr lang="en-US" sz="2800" b="1" dirty="0">
                <a:solidFill>
                  <a:schemeClr val="bg2"/>
                </a:solidFill>
              </a:rPr>
              <a:t>Cognition Checklist </a:t>
            </a:r>
            <a:r>
              <a:rPr lang="en-US" sz="2800" dirty="0">
                <a:solidFill>
                  <a:schemeClr val="bg2"/>
                </a:solidFill>
              </a:rPr>
              <a:t>     Addressable causes.    						        Factors you can fix.</a:t>
            </a:r>
          </a:p>
          <a:p>
            <a:pPr marL="514350" indent="-514350" eaLnBrk="1" hangingPunct="1">
              <a:spcBef>
                <a:spcPct val="0"/>
              </a:spcBef>
              <a:spcAft>
                <a:spcPts val="4200"/>
              </a:spcAft>
              <a:buFont typeface="+mj-lt"/>
              <a:buAutoNum type="arabicPeriod"/>
              <a:tabLst>
                <a:tab pos="679450" algn="l"/>
              </a:tabLst>
            </a:pPr>
            <a:r>
              <a:rPr lang="en-US" sz="2800" b="1" dirty="0">
                <a:solidFill>
                  <a:schemeClr val="bg2"/>
                </a:solidFill>
              </a:rPr>
              <a:t>Interviewing patient and a family member</a:t>
            </a:r>
            <a:endParaRPr lang="en-US" sz="2800" dirty="0">
              <a:solidFill>
                <a:schemeClr val="bg2"/>
              </a:solidFill>
            </a:endParaRPr>
          </a:p>
          <a:p>
            <a:pPr marL="514350" indent="-514350" eaLnBrk="1" hangingPunct="1">
              <a:spcBef>
                <a:spcPct val="0"/>
              </a:spcBef>
              <a:spcAft>
                <a:spcPts val="4200"/>
              </a:spcAft>
              <a:buFont typeface="+mj-lt"/>
              <a:buAutoNum type="arabicPeriod"/>
              <a:tabLst>
                <a:tab pos="679450" algn="l"/>
              </a:tabLst>
            </a:pPr>
            <a:r>
              <a:rPr lang="en-US" sz="2800" b="1" dirty="0">
                <a:solidFill>
                  <a:schemeClr val="bg2"/>
                </a:solidFill>
              </a:rPr>
              <a:t>Test of cognitive function  </a:t>
            </a:r>
            <a:r>
              <a:rPr lang="en-US" sz="2800" dirty="0">
                <a:solidFill>
                  <a:schemeClr val="bg2"/>
                </a:solidFill>
              </a:rPr>
              <a:t>(diagnostic-aid testing). </a:t>
            </a:r>
          </a:p>
        </p:txBody>
      </p:sp>
      <p:pic>
        <p:nvPicPr>
          <p:cNvPr id="3" name="Picture 2">
            <a:extLst>
              <a:ext uri="{FF2B5EF4-FFF2-40B4-BE49-F238E27FC236}">
                <a16:creationId xmlns:a16="http://schemas.microsoft.com/office/drawing/2014/main" id="{94B001F1-AB6A-5650-69E0-BF5880EAF8EB}"/>
              </a:ext>
            </a:extLst>
          </p:cNvPr>
          <p:cNvPicPr>
            <a:picLocks noChangeAspect="1"/>
          </p:cNvPicPr>
          <p:nvPr/>
        </p:nvPicPr>
        <p:blipFill>
          <a:blip r:embed="rId3"/>
          <a:stretch>
            <a:fillRect/>
          </a:stretch>
        </p:blipFill>
        <p:spPr>
          <a:xfrm>
            <a:off x="1111252" y="956804"/>
            <a:ext cx="1455632" cy="1455632"/>
          </a:xfrm>
          <a:prstGeom prst="rect">
            <a:avLst/>
          </a:prstGeom>
        </p:spPr>
      </p:pic>
      <p:pic>
        <p:nvPicPr>
          <p:cNvPr id="5" name="Picture 4">
            <a:extLst>
              <a:ext uri="{FF2B5EF4-FFF2-40B4-BE49-F238E27FC236}">
                <a16:creationId xmlns:a16="http://schemas.microsoft.com/office/drawing/2014/main" id="{09BF90A7-772C-8077-416F-0E4769453B0B}"/>
              </a:ext>
            </a:extLst>
          </p:cNvPr>
          <p:cNvPicPr>
            <a:picLocks noChangeAspect="1"/>
          </p:cNvPicPr>
          <p:nvPr/>
        </p:nvPicPr>
        <p:blipFill>
          <a:blip r:embed="rId4"/>
          <a:stretch>
            <a:fillRect/>
          </a:stretch>
        </p:blipFill>
        <p:spPr>
          <a:xfrm>
            <a:off x="9882912" y="65314"/>
            <a:ext cx="2237426" cy="682811"/>
          </a:xfrm>
          <a:prstGeom prst="rect">
            <a:avLst/>
          </a:prstGeom>
        </p:spPr>
      </p:pic>
    </p:spTree>
    <p:extLst>
      <p:ext uri="{BB962C8B-B14F-4D97-AF65-F5344CB8AC3E}">
        <p14:creationId xmlns:p14="http://schemas.microsoft.com/office/powerpoint/2010/main" val="148336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3399">
            <a:alpha val="0"/>
          </a:srgbClr>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885810" y="958699"/>
            <a:ext cx="7276698" cy="694036"/>
          </a:xfrm>
        </p:spPr>
        <p:txBody>
          <a:bodyPr/>
          <a:lstStyle/>
          <a:p>
            <a:pPr eaLnBrk="1" hangingPunct="1"/>
            <a:r>
              <a:rPr lang="en-US" b="1" dirty="0">
                <a:solidFill>
                  <a:schemeClr val="accent3">
                    <a:lumMod val="25000"/>
                  </a:schemeClr>
                </a:solidFill>
              </a:rPr>
              <a:t>Cognition Checklist</a:t>
            </a:r>
            <a:endParaRPr lang="en-US" dirty="0">
              <a:solidFill>
                <a:schemeClr val="accent3">
                  <a:lumMod val="25000"/>
                </a:schemeClr>
              </a:solidFill>
            </a:endParaRPr>
          </a:p>
        </p:txBody>
      </p:sp>
      <p:sp>
        <p:nvSpPr>
          <p:cNvPr id="10243" name="Rectangle 3"/>
          <p:cNvSpPr>
            <a:spLocks noGrp="1" noChangeArrowheads="1"/>
          </p:cNvSpPr>
          <p:nvPr>
            <p:ph idx="1"/>
          </p:nvPr>
        </p:nvSpPr>
        <p:spPr>
          <a:xfrm>
            <a:off x="2391567" y="2150487"/>
            <a:ext cx="9379627" cy="3868751"/>
          </a:xfrm>
        </p:spPr>
        <p:txBody>
          <a:bodyPr wrap="square">
            <a:spAutoFit/>
          </a:bodyPr>
          <a:lstStyle/>
          <a:p>
            <a:pPr eaLnBrk="1" hangingPunct="1">
              <a:lnSpc>
                <a:spcPct val="90000"/>
              </a:lnSpc>
              <a:buNone/>
              <a:tabLst>
                <a:tab pos="679450" algn="l"/>
              </a:tabLst>
            </a:pPr>
            <a:endParaRPr lang="en-US" sz="1600" dirty="0">
              <a:solidFill>
                <a:schemeClr val="bg1"/>
              </a:solidFill>
            </a:endParaRPr>
          </a:p>
          <a:p>
            <a:pPr marL="628650" lvl="1" indent="-628650" eaLnBrk="1" hangingPunct="1">
              <a:spcBef>
                <a:spcPct val="0"/>
              </a:spcBef>
              <a:spcAft>
                <a:spcPts val="2400"/>
              </a:spcAft>
              <a:buFont typeface="Wingdings" panose="05000000000000000000" pitchFamily="2" charset="2"/>
              <a:buChar char="q"/>
              <a:tabLst>
                <a:tab pos="628650" algn="l"/>
              </a:tabLst>
            </a:pPr>
            <a:r>
              <a:rPr lang="en-US" sz="2700" b="1" dirty="0">
                <a:solidFill>
                  <a:schemeClr val="bg2"/>
                </a:solidFill>
              </a:rPr>
              <a:t>Labs           </a:t>
            </a:r>
            <a:r>
              <a:rPr lang="en-US" sz="2700" dirty="0">
                <a:solidFill>
                  <a:schemeClr val="bg2"/>
                </a:solidFill>
              </a:rPr>
              <a:t>B12  +  thyroid.</a:t>
            </a:r>
          </a:p>
          <a:p>
            <a:pPr eaLnBrk="1" hangingPunct="1">
              <a:spcBef>
                <a:spcPct val="0"/>
              </a:spcBef>
              <a:spcAft>
                <a:spcPts val="1800"/>
              </a:spcAft>
              <a:buFont typeface="Wingdings" panose="05000000000000000000" pitchFamily="2" charset="2"/>
              <a:buChar char="q"/>
              <a:tabLst>
                <a:tab pos="679450" algn="l"/>
              </a:tabLst>
            </a:pPr>
            <a:r>
              <a:rPr lang="en-US" sz="2800" dirty="0">
                <a:solidFill>
                  <a:schemeClr val="bg2"/>
                </a:solidFill>
              </a:rPr>
              <a:t>   </a:t>
            </a:r>
            <a:r>
              <a:rPr lang="en-US" sz="2700" b="1" dirty="0">
                <a:solidFill>
                  <a:schemeClr val="bg2"/>
                </a:solidFill>
              </a:rPr>
              <a:t>Med list </a:t>
            </a:r>
            <a:r>
              <a:rPr lang="en-US" sz="2700" dirty="0">
                <a:solidFill>
                  <a:schemeClr val="bg2"/>
                </a:solidFill>
              </a:rPr>
              <a:t>     Sedating/ anticholinergic medications.  </a:t>
            </a:r>
            <a:r>
              <a:rPr lang="en-US" sz="2800" dirty="0">
                <a:solidFill>
                  <a:schemeClr val="bg2"/>
                </a:solidFill>
              </a:rPr>
              <a:t>			                </a:t>
            </a:r>
            <a:r>
              <a:rPr lang="en-US" sz="2400" dirty="0">
                <a:solidFill>
                  <a:schemeClr val="bg2"/>
                </a:solidFill>
              </a:rPr>
              <a:t>Don’t forget  OTCs: Tylenol PM</a:t>
            </a:r>
            <a:r>
              <a:rPr lang="en-US" sz="2700" dirty="0">
                <a:solidFill>
                  <a:schemeClr val="bg2"/>
                </a:solidFill>
              </a:rPr>
              <a:t>.</a:t>
            </a:r>
            <a:r>
              <a:rPr lang="en-US" sz="2800" dirty="0">
                <a:solidFill>
                  <a:schemeClr val="bg2"/>
                </a:solidFill>
              </a:rPr>
              <a:t>   </a:t>
            </a:r>
            <a:r>
              <a:rPr lang="en-US" sz="2400" dirty="0">
                <a:solidFill>
                  <a:schemeClr val="bg2"/>
                </a:solidFill>
              </a:rPr>
              <a:t>Oxybutynin</a:t>
            </a:r>
            <a:r>
              <a:rPr lang="en-US" sz="2800" dirty="0">
                <a:solidFill>
                  <a:schemeClr val="bg2"/>
                </a:solidFill>
              </a:rPr>
              <a:t>. </a:t>
            </a:r>
            <a:endParaRPr lang="en-US" sz="2700" dirty="0">
              <a:solidFill>
                <a:schemeClr val="bg2"/>
              </a:solidFill>
            </a:endParaRPr>
          </a:p>
          <a:p>
            <a:pPr eaLnBrk="1" hangingPunct="1">
              <a:spcBef>
                <a:spcPts val="600"/>
              </a:spcBef>
              <a:spcAft>
                <a:spcPts val="1800"/>
              </a:spcAft>
              <a:buFont typeface="Wingdings" panose="05000000000000000000" pitchFamily="2" charset="2"/>
              <a:buChar char="q"/>
              <a:tabLst>
                <a:tab pos="685800" algn="l"/>
              </a:tabLst>
            </a:pPr>
            <a:r>
              <a:rPr lang="en-US" dirty="0">
                <a:solidFill>
                  <a:schemeClr val="bg2"/>
                </a:solidFill>
              </a:rPr>
              <a:t>  </a:t>
            </a:r>
            <a:r>
              <a:rPr lang="en-US" sz="2700" b="1" dirty="0">
                <a:solidFill>
                  <a:schemeClr val="bg2"/>
                </a:solidFill>
              </a:rPr>
              <a:t>Alcohol</a:t>
            </a:r>
            <a:r>
              <a:rPr lang="en-US" sz="2800" dirty="0">
                <a:solidFill>
                  <a:schemeClr val="bg2"/>
                </a:solidFill>
              </a:rPr>
              <a:t>  </a:t>
            </a:r>
            <a:r>
              <a:rPr lang="en-US" dirty="0">
                <a:solidFill>
                  <a:schemeClr val="bg2"/>
                </a:solidFill>
              </a:rPr>
              <a:t>    </a:t>
            </a:r>
            <a:r>
              <a:rPr lang="en-US" sz="2700" dirty="0">
                <a:solidFill>
                  <a:schemeClr val="bg2"/>
                </a:solidFill>
              </a:rPr>
              <a:t>Even mild-to-moderate drinking can impair</a:t>
            </a:r>
            <a:r>
              <a:rPr lang="en-US" sz="2800" dirty="0">
                <a:solidFill>
                  <a:schemeClr val="bg2"/>
                </a:solidFill>
              </a:rPr>
              <a:t>    		                </a:t>
            </a:r>
            <a:r>
              <a:rPr lang="en-US" sz="2700" dirty="0">
                <a:solidFill>
                  <a:schemeClr val="bg2"/>
                </a:solidFill>
              </a:rPr>
              <a:t>cognition once people get to age &gt; 70.</a:t>
            </a:r>
          </a:p>
          <a:p>
            <a:pPr eaLnBrk="1" hangingPunct="1">
              <a:spcBef>
                <a:spcPts val="600"/>
              </a:spcBef>
              <a:spcAft>
                <a:spcPts val="3200"/>
              </a:spcAft>
              <a:buFont typeface="Wingdings" panose="05000000000000000000" pitchFamily="2" charset="2"/>
              <a:buChar char="q"/>
              <a:tabLst>
                <a:tab pos="639763" algn="l"/>
              </a:tabLst>
            </a:pPr>
            <a:r>
              <a:rPr lang="en-US" sz="2800" b="1" dirty="0">
                <a:solidFill>
                  <a:schemeClr val="bg2"/>
                </a:solidFill>
              </a:rPr>
              <a:t>   </a:t>
            </a:r>
            <a:r>
              <a:rPr lang="en-US" sz="2700" b="1" dirty="0">
                <a:solidFill>
                  <a:schemeClr val="bg2"/>
                </a:solidFill>
              </a:rPr>
              <a:t>Conditions</a:t>
            </a:r>
            <a:r>
              <a:rPr lang="en-US" sz="2800" dirty="0">
                <a:solidFill>
                  <a:schemeClr val="bg2"/>
                </a:solidFill>
              </a:rPr>
              <a:t>     </a:t>
            </a:r>
            <a:r>
              <a:rPr lang="en-US" sz="2700" dirty="0">
                <a:solidFill>
                  <a:schemeClr val="bg2"/>
                </a:solidFill>
              </a:rPr>
              <a:t>Sleep apnea, hearing loss, depression.</a:t>
            </a:r>
          </a:p>
        </p:txBody>
      </p:sp>
      <p:pic>
        <p:nvPicPr>
          <p:cNvPr id="4" name="Picture 3">
            <a:extLst>
              <a:ext uri="{FF2B5EF4-FFF2-40B4-BE49-F238E27FC236}">
                <a16:creationId xmlns:a16="http://schemas.microsoft.com/office/drawing/2014/main" id="{0378AD39-2291-0E50-2460-2BDFEAEF8482}"/>
              </a:ext>
            </a:extLst>
          </p:cNvPr>
          <p:cNvPicPr>
            <a:picLocks noChangeAspect="1"/>
          </p:cNvPicPr>
          <p:nvPr/>
        </p:nvPicPr>
        <p:blipFill>
          <a:blip r:embed="rId3"/>
          <a:stretch>
            <a:fillRect/>
          </a:stretch>
        </p:blipFill>
        <p:spPr>
          <a:xfrm>
            <a:off x="670223" y="838762"/>
            <a:ext cx="938316" cy="933910"/>
          </a:xfrm>
          <a:prstGeom prst="rect">
            <a:avLst/>
          </a:prstGeom>
        </p:spPr>
      </p:pic>
      <p:pic>
        <p:nvPicPr>
          <p:cNvPr id="5" name="Picture 4" descr="A close-up of a logo&#10;&#10;AI-generated content may be incorrect.">
            <a:extLst>
              <a:ext uri="{FF2B5EF4-FFF2-40B4-BE49-F238E27FC236}">
                <a16:creationId xmlns:a16="http://schemas.microsoft.com/office/drawing/2014/main" id="{B136CE7C-CE5C-BCB5-E8D7-C593299B8A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1723" y="56372"/>
            <a:ext cx="2391567" cy="782390"/>
          </a:xfrm>
          <a:prstGeom prst="rect">
            <a:avLst/>
          </a:prstGeom>
        </p:spPr>
      </p:pic>
    </p:spTree>
    <p:extLst>
      <p:ext uri="{BB962C8B-B14F-4D97-AF65-F5344CB8AC3E}">
        <p14:creationId xmlns:p14="http://schemas.microsoft.com/office/powerpoint/2010/main" val="2296095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85638" y="632945"/>
            <a:ext cx="11759091" cy="682382"/>
          </a:xfrm>
        </p:spPr>
        <p:txBody>
          <a:bodyPr>
            <a:noAutofit/>
          </a:bodyPr>
          <a:lstStyle/>
          <a:p>
            <a:r>
              <a:rPr lang="en-US" sz="3600" b="1" dirty="0">
                <a:solidFill>
                  <a:srgbClr val="002060"/>
                </a:solidFill>
              </a:rPr>
              <a:t>“Cognition Checklist”  for Newly Diagnosed</a:t>
            </a:r>
            <a:endParaRPr lang="en-US" sz="3600" i="1" dirty="0">
              <a:solidFill>
                <a:srgbClr val="002060"/>
              </a:solidFill>
              <a:cs typeface="Arial"/>
            </a:endParaRPr>
          </a:p>
        </p:txBody>
      </p:sp>
      <p:sp>
        <p:nvSpPr>
          <p:cNvPr id="10243" name="Rectangle 3"/>
          <p:cNvSpPr>
            <a:spLocks noGrp="1" noChangeArrowheads="1"/>
          </p:cNvSpPr>
          <p:nvPr>
            <p:ph idx="1"/>
          </p:nvPr>
        </p:nvSpPr>
        <p:spPr>
          <a:xfrm>
            <a:off x="1435123" y="1761548"/>
            <a:ext cx="7610913" cy="4240648"/>
          </a:xfrm>
        </p:spPr>
        <p:txBody>
          <a:bodyPr wrap="square">
            <a:spAutoFit/>
          </a:bodyPr>
          <a:lstStyle/>
          <a:p>
            <a:pPr>
              <a:spcBef>
                <a:spcPts val="0"/>
              </a:spcBef>
              <a:spcAft>
                <a:spcPts val="0"/>
              </a:spcAft>
              <a:buFont typeface="Wingdings" panose="05000000000000000000" pitchFamily="2" charset="2"/>
              <a:buChar char="¨"/>
            </a:pPr>
            <a:r>
              <a:rPr lang="en-US" dirty="0">
                <a:solidFill>
                  <a:schemeClr val="bg2"/>
                </a:solidFill>
                <a:effectLst/>
                <a:latin typeface="Calibri" panose="020F0502020204030204" pitchFamily="34" charset="0"/>
                <a:ea typeface="Calibri" panose="020F0502020204030204" pitchFamily="34" charset="0"/>
                <a:cs typeface="Calibri" panose="020F0502020204030204" pitchFamily="34" charset="0"/>
              </a:rPr>
              <a:t> </a:t>
            </a:r>
            <a:r>
              <a:rPr lang="en-US"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sz="2800" dirty="0">
                <a:solidFill>
                  <a:schemeClr val="bg2"/>
                </a:solidFill>
                <a:latin typeface="Calibri" panose="020F0502020204030204" pitchFamily="34" charset="0"/>
                <a:ea typeface="Calibri" panose="020F0502020204030204" pitchFamily="34" charset="0"/>
                <a:cs typeface="Calibri" panose="020F0502020204030204" pitchFamily="34" charset="0"/>
              </a:rPr>
              <a:t>Disclose diagnosis  </a:t>
            </a:r>
          </a:p>
          <a:p>
            <a:pPr>
              <a:spcBef>
                <a:spcPts val="0"/>
              </a:spcBef>
              <a:spcAft>
                <a:spcPts val="0"/>
              </a:spcAft>
              <a:buFont typeface="Wingdings" panose="05000000000000000000" pitchFamily="2" charset="2"/>
              <a:buChar char="¨"/>
            </a:pPr>
            <a:r>
              <a:rPr lang="en-US" sz="2800" dirty="0">
                <a:solidFill>
                  <a:schemeClr val="bg2"/>
                </a:solidFill>
                <a:latin typeface="Calibri" panose="020F0502020204030204" pitchFamily="34" charset="0"/>
                <a:ea typeface="Calibri" panose="020F0502020204030204" pitchFamily="34" charset="0"/>
                <a:cs typeface="Calibri" panose="020F0502020204030204" pitchFamily="34" charset="0"/>
              </a:rPr>
              <a:t>  Offer specialist referral</a:t>
            </a:r>
          </a:p>
          <a:p>
            <a:pPr>
              <a:spcBef>
                <a:spcPts val="0"/>
              </a:spcBef>
              <a:spcAft>
                <a:spcPts val="0"/>
              </a:spcAft>
              <a:buFont typeface="Wingdings,Sans-Serif" panose="05000000000000000000" pitchFamily="2" charset="2"/>
              <a:buChar char="¨"/>
            </a:pPr>
            <a:r>
              <a:rPr lang="en-US" sz="2833" dirty="0">
                <a:solidFill>
                  <a:schemeClr val="bg2"/>
                </a:solidFill>
                <a:latin typeface="Calibri"/>
                <a:ea typeface="Calibri"/>
                <a:cs typeface="Calibri"/>
              </a:rPr>
              <a:t>  </a:t>
            </a:r>
            <a:r>
              <a:rPr lang="en-US" sz="2800" dirty="0">
                <a:solidFill>
                  <a:schemeClr val="bg2"/>
                </a:solidFill>
                <a:latin typeface="Calibri"/>
                <a:ea typeface="Calibri"/>
                <a:cs typeface="Calibri"/>
              </a:rPr>
              <a:t>Community resources</a:t>
            </a:r>
          </a:p>
          <a:p>
            <a:pPr>
              <a:spcBef>
                <a:spcPts val="0"/>
              </a:spcBef>
              <a:spcAft>
                <a:spcPts val="0"/>
              </a:spcAft>
              <a:buFont typeface="Wingdings,Sans-Serif" panose="05000000000000000000" pitchFamily="2" charset="2"/>
              <a:buChar char="¨"/>
            </a:pPr>
            <a:endParaRPr lang="en-US" sz="2833" dirty="0">
              <a:solidFill>
                <a:schemeClr val="bg2"/>
              </a:solidFill>
              <a:latin typeface="Calibri"/>
              <a:ea typeface="Calibri"/>
              <a:cs typeface="Calibri"/>
            </a:endParaRPr>
          </a:p>
          <a:p>
            <a:pPr marL="0" indent="0">
              <a:spcBef>
                <a:spcPts val="0"/>
              </a:spcBef>
              <a:spcAft>
                <a:spcPts val="0"/>
              </a:spcAft>
              <a:buNone/>
            </a:pPr>
            <a:r>
              <a:rPr lang="en-US" sz="2800" u="sng" dirty="0">
                <a:solidFill>
                  <a:schemeClr val="bg2"/>
                </a:solidFill>
                <a:latin typeface="Calibri" panose="020F0502020204030204" pitchFamily="34" charset="0"/>
                <a:ea typeface="Calibri" panose="020F0502020204030204" pitchFamily="34" charset="0"/>
                <a:cs typeface="Calibri" panose="020F0502020204030204" pitchFamily="34" charset="0"/>
              </a:rPr>
              <a:t>Brain Health Action</a:t>
            </a:r>
          </a:p>
          <a:p>
            <a:pPr marL="0" indent="0">
              <a:spcBef>
                <a:spcPts val="0"/>
              </a:spcBef>
              <a:spcAft>
                <a:spcPts val="0"/>
              </a:spcAft>
              <a:buNone/>
            </a:pPr>
            <a:r>
              <a:rPr lang="en-US" sz="1200" dirty="0">
                <a:solidFill>
                  <a:schemeClr val="bg2"/>
                </a:solidFill>
                <a:latin typeface="Calibri" panose="020F0502020204030204" pitchFamily="34" charset="0"/>
                <a:ea typeface="Calibri" panose="020F0502020204030204" pitchFamily="34" charset="0"/>
                <a:cs typeface="Calibri" panose="020F0502020204030204" pitchFamily="34" charset="0"/>
              </a:rPr>
              <a:t>     </a:t>
            </a:r>
            <a:endParaRPr lang="en-US" sz="1200" dirty="0">
              <a:solidFill>
                <a:schemeClr val="bg2"/>
              </a:solidFill>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spcAft>
                <a:spcPts val="0"/>
              </a:spcAft>
              <a:buNone/>
            </a:pPr>
            <a:r>
              <a:rPr lang="en-US" sz="2792" b="1" dirty="0">
                <a:solidFill>
                  <a:schemeClr val="bg2"/>
                </a:solidFill>
                <a:latin typeface="Calibri"/>
                <a:ea typeface="Calibri"/>
                <a:cs typeface="Calibri"/>
                <a:sym typeface="Wingdings" panose="05000000000000000000" pitchFamily="2" charset="2"/>
              </a:rPr>
              <a:t> </a:t>
            </a:r>
            <a:r>
              <a:rPr lang="en-US" sz="2833" dirty="0">
                <a:solidFill>
                  <a:schemeClr val="bg2"/>
                </a:solidFill>
                <a:latin typeface="Calibri"/>
                <a:ea typeface="Calibri"/>
                <a:cs typeface="Calibri"/>
                <a:sym typeface="Wingdings" panose="05000000000000000000" pitchFamily="2" charset="2"/>
              </a:rPr>
              <a:t>Reduce alcohol (and drugs)</a:t>
            </a:r>
            <a:endParaRPr lang="en-US" sz="2800" dirty="0">
              <a:solidFill>
                <a:schemeClr val="bg2"/>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endParaRPr>
          </a:p>
          <a:p>
            <a:pPr marL="0" indent="0">
              <a:spcBef>
                <a:spcPts val="0"/>
              </a:spcBef>
              <a:spcAft>
                <a:spcPts val="0"/>
              </a:spcAft>
              <a:buNone/>
            </a:pPr>
            <a:r>
              <a:rPr lang="en-US" sz="2833" b="1" dirty="0">
                <a:solidFill>
                  <a:schemeClr val="bg2"/>
                </a:solidFill>
                <a:latin typeface="Arial"/>
                <a:ea typeface="Calibri"/>
                <a:cs typeface="Arial"/>
                <a:sym typeface="Wingdings" panose="05000000000000000000" pitchFamily="2" charset="2"/>
              </a:rPr>
              <a:t></a:t>
            </a:r>
            <a:r>
              <a:rPr lang="en-US" sz="2792" b="1" dirty="0">
                <a:solidFill>
                  <a:schemeClr val="bg2"/>
                </a:solidFill>
                <a:latin typeface="Calibri"/>
                <a:ea typeface="Calibri"/>
                <a:cs typeface="Calibri"/>
              </a:rPr>
              <a:t> </a:t>
            </a:r>
            <a:r>
              <a:rPr lang="en-US" sz="2792" dirty="0">
                <a:solidFill>
                  <a:schemeClr val="bg2"/>
                </a:solidFill>
                <a:latin typeface="Calibri"/>
                <a:ea typeface="Calibri"/>
                <a:cs typeface="Calibri"/>
                <a:sym typeface="Wingdings" panose="05000000000000000000" pitchFamily="2" charset="2"/>
              </a:rPr>
              <a:t>Review medications</a:t>
            </a:r>
            <a:endParaRPr lang="en-US" sz="2792" dirty="0">
              <a:solidFill>
                <a:schemeClr val="bg2"/>
              </a:solidFill>
              <a:latin typeface="Calibri" panose="020F0502020204030204" pitchFamily="34" charset="0"/>
              <a:ea typeface="Calibri" panose="020F0502020204030204" pitchFamily="34" charset="0"/>
              <a:cs typeface="Calibri"/>
            </a:endParaRPr>
          </a:p>
          <a:p>
            <a:pPr marL="0" indent="0">
              <a:spcBef>
                <a:spcPts val="0"/>
              </a:spcBef>
              <a:spcAft>
                <a:spcPts val="0"/>
              </a:spcAft>
              <a:buNone/>
            </a:pPr>
            <a:r>
              <a:rPr lang="en-US" sz="2833" b="1" dirty="0">
                <a:solidFill>
                  <a:schemeClr val="bg2"/>
                </a:solidFill>
                <a:latin typeface="Arial"/>
                <a:ea typeface="Calibri"/>
                <a:cs typeface="Arial"/>
                <a:sym typeface="Wingdings" panose="05000000000000000000" pitchFamily="2" charset="2"/>
              </a:rPr>
              <a:t></a:t>
            </a:r>
            <a:r>
              <a:rPr lang="en-US" sz="2792" dirty="0">
                <a:solidFill>
                  <a:schemeClr val="bg2"/>
                </a:solidFill>
                <a:latin typeface="Calibri"/>
                <a:ea typeface="Calibri"/>
                <a:cs typeface="Calibri"/>
              </a:rPr>
              <a:t> Treat contributing conditions</a:t>
            </a:r>
            <a:endParaRPr lang="en-US" sz="2792" dirty="0">
              <a:solidFill>
                <a:schemeClr val="bg2"/>
              </a:solidFill>
              <a:latin typeface="Calibri" panose="020F0502020204030204" pitchFamily="34" charset="0"/>
              <a:ea typeface="Calibri" panose="020F0502020204030204" pitchFamily="34" charset="0"/>
              <a:cs typeface="Calibri"/>
            </a:endParaRPr>
          </a:p>
          <a:p>
            <a:pPr marL="0" indent="0">
              <a:spcBef>
                <a:spcPts val="0"/>
              </a:spcBef>
              <a:spcAft>
                <a:spcPts val="0"/>
              </a:spcAft>
              <a:buNone/>
            </a:pPr>
            <a:r>
              <a:rPr lang="en-US" sz="2792" b="1" dirty="0">
                <a:solidFill>
                  <a:schemeClr val="bg2"/>
                </a:solidFill>
                <a:latin typeface="Calibri"/>
                <a:ea typeface="Calibri"/>
                <a:cs typeface="Calibri"/>
                <a:sym typeface="Wingdings" panose="05000000000000000000" pitchFamily="2" charset="2"/>
              </a:rPr>
              <a:t></a:t>
            </a:r>
            <a:r>
              <a:rPr lang="en-US" sz="2792" dirty="0">
                <a:solidFill>
                  <a:schemeClr val="bg2"/>
                </a:solidFill>
                <a:latin typeface="Calibri"/>
                <a:ea typeface="Calibri"/>
                <a:cs typeface="Calibri"/>
              </a:rPr>
              <a:t> Exercise and Engagement</a:t>
            </a:r>
          </a:p>
        </p:txBody>
      </p:sp>
      <p:pic>
        <p:nvPicPr>
          <p:cNvPr id="2" name="Picture 1">
            <a:extLst>
              <a:ext uri="{FF2B5EF4-FFF2-40B4-BE49-F238E27FC236}">
                <a16:creationId xmlns:a16="http://schemas.microsoft.com/office/drawing/2014/main" id="{7119F514-B618-E1E6-562F-25B4EFDD8511}"/>
              </a:ext>
            </a:extLst>
          </p:cNvPr>
          <p:cNvPicPr>
            <a:picLocks noChangeAspect="1"/>
          </p:cNvPicPr>
          <p:nvPr/>
        </p:nvPicPr>
        <p:blipFill>
          <a:blip r:embed="rId3"/>
          <a:stretch>
            <a:fillRect/>
          </a:stretch>
        </p:blipFill>
        <p:spPr>
          <a:xfrm>
            <a:off x="7578969" y="1902225"/>
            <a:ext cx="3894484" cy="745241"/>
          </a:xfrm>
          <a:prstGeom prst="rect">
            <a:avLst/>
          </a:prstGeom>
        </p:spPr>
      </p:pic>
      <p:sp>
        <p:nvSpPr>
          <p:cNvPr id="3" name="TextBox 2">
            <a:extLst>
              <a:ext uri="{FF2B5EF4-FFF2-40B4-BE49-F238E27FC236}">
                <a16:creationId xmlns:a16="http://schemas.microsoft.com/office/drawing/2014/main" id="{DE82AFD8-BE14-5C92-BE31-EAEEBE218B1C}"/>
              </a:ext>
            </a:extLst>
          </p:cNvPr>
          <p:cNvSpPr txBox="1"/>
          <p:nvPr/>
        </p:nvSpPr>
        <p:spPr>
          <a:xfrm>
            <a:off x="7075070" y="3429000"/>
            <a:ext cx="4514674" cy="2215991"/>
          </a:xfrm>
          <a:prstGeom prst="rect">
            <a:avLst/>
          </a:prstGeom>
          <a:noFill/>
          <a:ln>
            <a:solidFill>
              <a:srgbClr val="C00000"/>
            </a:solidFill>
          </a:ln>
        </p:spPr>
        <p:txBody>
          <a:bodyPr wrap="square" lIns="274320" tIns="274320" rIns="182880" bIns="2743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Watch 3-part recorded video series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(25 minutes per part) </a:t>
            </a:r>
          </a:p>
        </p:txBody>
      </p:sp>
    </p:spTree>
    <p:extLst>
      <p:ext uri="{BB962C8B-B14F-4D97-AF65-F5344CB8AC3E}">
        <p14:creationId xmlns:p14="http://schemas.microsoft.com/office/powerpoint/2010/main" val="4011218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3546E-1646-446B-87B5-E597E9966E27}"/>
              </a:ext>
            </a:extLst>
          </p:cNvPr>
          <p:cNvSpPr>
            <a:spLocks noGrp="1"/>
          </p:cNvSpPr>
          <p:nvPr>
            <p:ph type="title"/>
          </p:nvPr>
        </p:nvSpPr>
        <p:spPr>
          <a:xfrm>
            <a:off x="932061" y="641334"/>
            <a:ext cx="10795245" cy="1302083"/>
          </a:xfrm>
        </p:spPr>
        <p:txBody>
          <a:bodyPr>
            <a:normAutofit/>
          </a:bodyPr>
          <a:lstStyle/>
          <a:p>
            <a:r>
              <a:rPr lang="en-US" b="1" dirty="0">
                <a:solidFill>
                  <a:srgbClr val="002060"/>
                </a:solidFill>
                <a:latin typeface="+mn-lt"/>
                <a:cs typeface="Arial"/>
              </a:rPr>
              <a:t>Patient and Caregiver Support and Resources</a:t>
            </a:r>
          </a:p>
        </p:txBody>
      </p:sp>
      <p:sp>
        <p:nvSpPr>
          <p:cNvPr id="4" name="TextBox 3">
            <a:extLst>
              <a:ext uri="{FF2B5EF4-FFF2-40B4-BE49-F238E27FC236}">
                <a16:creationId xmlns:a16="http://schemas.microsoft.com/office/drawing/2014/main" id="{C6E80F96-ED57-DF89-EEC2-65C33C0BB319}"/>
              </a:ext>
            </a:extLst>
          </p:cNvPr>
          <p:cNvSpPr txBox="1"/>
          <p:nvPr/>
        </p:nvSpPr>
        <p:spPr>
          <a:xfrm>
            <a:off x="1922177" y="2204900"/>
            <a:ext cx="7699882" cy="2246769"/>
          </a:xfrm>
          <a:prstGeom prst="rect">
            <a:avLst/>
          </a:prstGeom>
          <a:noFill/>
        </p:spPr>
        <p:txBody>
          <a:bodyPr wrap="square">
            <a:spAutoFit/>
          </a:bodyPr>
          <a:lstStyle/>
          <a:p>
            <a:pPr marL="0" marR="0" lvl="0" indent="0" algn="l" defTabSz="761970" rtl="0" eaLnBrk="1" fontAlgn="base" latinLnBrk="0" hangingPunct="1">
              <a:lnSpc>
                <a:spcPct val="100000"/>
              </a:lnSpc>
              <a:spcBef>
                <a:spcPct val="0"/>
              </a:spcBef>
              <a:spcAft>
                <a:spcPct val="0"/>
              </a:spcAft>
              <a:buClrTx/>
              <a:buSzTx/>
              <a:buFontTx/>
              <a:buNone/>
              <a:tabLst/>
              <a:defRPr/>
            </a:pPr>
            <a:r>
              <a:rPr kumimoji="0" lang="en-US" sz="3500" b="1" i="0" u="none" strike="noStrike" kern="1200" cap="none" spc="0" normalizeH="0" baseline="0" noProof="0" dirty="0">
                <a:ln>
                  <a:noFill/>
                </a:ln>
                <a:solidFill>
                  <a:prstClr val="black"/>
                </a:solidFill>
                <a:effectLst/>
                <a:uLnTx/>
                <a:uFillTx/>
                <a:latin typeface="Calibri" panose="020F0502020204030204"/>
                <a:ea typeface="+mn-ea"/>
                <a:cs typeface="+mn-cs"/>
              </a:rPr>
              <a:t>Find a caregiver support program from a reliable database:</a:t>
            </a:r>
          </a:p>
          <a:p>
            <a:pPr marL="0" marR="0" lvl="0" indent="0" algn="l" defTabSz="761970" rtl="0" eaLnBrk="1" fontAlgn="base" latinLnBrk="0" hangingPunct="1">
              <a:lnSpc>
                <a:spcPct val="100000"/>
              </a:lnSpc>
              <a:spcBef>
                <a:spcPct val="0"/>
              </a:spcBef>
              <a:spcAft>
                <a:spcPct val="0"/>
              </a:spcAft>
              <a:buClrTx/>
              <a:buSzTx/>
              <a:buFontTx/>
              <a:buNone/>
              <a:tabLst/>
              <a:defRPr/>
            </a:pPr>
            <a:endParaRPr kumimoji="0" lang="en-US" sz="3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761970" rtl="0" eaLnBrk="1" fontAlgn="base" latinLnBrk="0" hangingPunct="1">
              <a:lnSpc>
                <a:spcPct val="100000"/>
              </a:lnSpc>
              <a:spcBef>
                <a:spcPct val="0"/>
              </a:spcBef>
              <a:spcAft>
                <a:spcPct val="0"/>
              </a:spcAft>
              <a:buClrTx/>
              <a:buSzTx/>
              <a:buFontTx/>
              <a:buNone/>
              <a:tabLst/>
              <a:defRPr/>
            </a:pPr>
            <a:r>
              <a:rPr kumimoji="0" lang="en-US" sz="35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Calibri" panose="020F0502020204030204"/>
                <a:cs typeface="Calibri" panose="020F0502020204030204" pitchFamily="34" charset="0"/>
              </a:rPr>
              <a:t>https:// </a:t>
            </a:r>
            <a:r>
              <a:rPr kumimoji="0" lang="en-US" sz="35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bpc.caregiver.org</a:t>
            </a:r>
          </a:p>
        </p:txBody>
      </p:sp>
      <p:pic>
        <p:nvPicPr>
          <p:cNvPr id="5" name="Picture 4">
            <a:extLst>
              <a:ext uri="{FF2B5EF4-FFF2-40B4-BE49-F238E27FC236}">
                <a16:creationId xmlns:a16="http://schemas.microsoft.com/office/drawing/2014/main" id="{A6567136-83D2-FACC-4FE9-4E561D76CF3F}"/>
              </a:ext>
            </a:extLst>
          </p:cNvPr>
          <p:cNvPicPr>
            <a:picLocks noChangeAspect="1"/>
          </p:cNvPicPr>
          <p:nvPr/>
        </p:nvPicPr>
        <p:blipFill>
          <a:blip r:embed="rId3"/>
          <a:stretch>
            <a:fillRect/>
          </a:stretch>
        </p:blipFill>
        <p:spPr>
          <a:xfrm>
            <a:off x="2253015" y="5020562"/>
            <a:ext cx="6511486" cy="1145798"/>
          </a:xfrm>
          <a:prstGeom prst="rect">
            <a:avLst/>
          </a:prstGeom>
        </p:spPr>
      </p:pic>
    </p:spTree>
    <p:extLst>
      <p:ext uri="{BB962C8B-B14F-4D97-AF65-F5344CB8AC3E}">
        <p14:creationId xmlns:p14="http://schemas.microsoft.com/office/powerpoint/2010/main" val="39791712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46768E5-FE16-89E0-B8F6-523899644F5F}"/>
            </a:ext>
          </a:extLst>
        </p:cNvPr>
        <p:cNvGrpSpPr/>
        <p:nvPr/>
      </p:nvGrpSpPr>
      <p:grpSpPr>
        <a:xfrm>
          <a:off x="0" y="0"/>
          <a:ext cx="0" cy="0"/>
          <a:chOff x="0" y="0"/>
          <a:chExt cx="0" cy="0"/>
        </a:xfrm>
      </p:grpSpPr>
      <p:sp>
        <p:nvSpPr>
          <p:cNvPr id="10242" name="Rectangle 2">
            <a:extLst>
              <a:ext uri="{FF2B5EF4-FFF2-40B4-BE49-F238E27FC236}">
                <a16:creationId xmlns:a16="http://schemas.microsoft.com/office/drawing/2014/main" id="{A7B3E25F-0F4F-147F-424F-8F4B6D6ACF23}"/>
              </a:ext>
            </a:extLst>
          </p:cNvPr>
          <p:cNvSpPr>
            <a:spLocks noGrp="1" noChangeArrowheads="1"/>
          </p:cNvSpPr>
          <p:nvPr>
            <p:ph type="title"/>
          </p:nvPr>
        </p:nvSpPr>
        <p:spPr>
          <a:xfrm>
            <a:off x="2528777" y="772981"/>
            <a:ext cx="10170922" cy="825464"/>
          </a:xfrm>
        </p:spPr>
        <p:txBody>
          <a:bodyPr/>
          <a:lstStyle/>
          <a:p>
            <a:pPr algn="l" eaLnBrk="1" hangingPunct="1"/>
            <a:r>
              <a:rPr lang="en-US" sz="3200" b="1" dirty="0">
                <a:solidFill>
                  <a:schemeClr val="accent3">
                    <a:lumMod val="25000"/>
                  </a:schemeClr>
                </a:solidFill>
              </a:rPr>
              <a:t>Getting to YES:  Motivating referrals to GUIDE</a:t>
            </a:r>
          </a:p>
        </p:txBody>
      </p:sp>
      <p:sp>
        <p:nvSpPr>
          <p:cNvPr id="10" name="Rectangle: Rounded Corners 9">
            <a:extLst>
              <a:ext uri="{FF2B5EF4-FFF2-40B4-BE49-F238E27FC236}">
                <a16:creationId xmlns:a16="http://schemas.microsoft.com/office/drawing/2014/main" id="{E718F76E-B0A9-6A4F-3C95-D5E6724796DF}"/>
              </a:ext>
            </a:extLst>
          </p:cNvPr>
          <p:cNvSpPr/>
          <p:nvPr/>
        </p:nvSpPr>
        <p:spPr bwMode="auto">
          <a:xfrm>
            <a:off x="4271749" y="5315803"/>
            <a:ext cx="955344" cy="1002109"/>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376238" marR="0" lvl="0" indent="-376238" algn="l" defTabSz="914400" rtl="0" eaLnBrk="1" fontAlgn="base" latinLnBrk="0" hangingPunct="1">
              <a:lnSpc>
                <a:spcPct val="100000"/>
              </a:lnSpc>
              <a:spcBef>
                <a:spcPct val="20000"/>
              </a:spcBef>
              <a:spcAft>
                <a:spcPct val="0"/>
              </a:spcAft>
              <a:buClrTx/>
              <a:buSzTx/>
              <a:buFontTx/>
              <a:buChar char="•"/>
              <a:tabLst/>
              <a:defRPr/>
            </a:pPr>
            <a:endParaRPr kumimoji="0" lang="en-US" sz="2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 name="Rectangle 3">
            <a:extLst>
              <a:ext uri="{FF2B5EF4-FFF2-40B4-BE49-F238E27FC236}">
                <a16:creationId xmlns:a16="http://schemas.microsoft.com/office/drawing/2014/main" id="{B97D5FB1-7F76-07D2-5322-88883726DA06}"/>
              </a:ext>
            </a:extLst>
          </p:cNvPr>
          <p:cNvSpPr txBox="1">
            <a:spLocks noChangeArrowheads="1"/>
          </p:cNvSpPr>
          <p:nvPr/>
        </p:nvSpPr>
        <p:spPr bwMode="auto">
          <a:xfrm>
            <a:off x="2202024" y="2110660"/>
            <a:ext cx="9916608" cy="397544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1" fontAlgn="base" latinLnBrk="0" hangingPunct="1">
              <a:lnSpc>
                <a:spcPct val="100000"/>
              </a:lnSpc>
              <a:spcBef>
                <a:spcPts val="3000"/>
              </a:spcBef>
              <a:spcAft>
                <a:spcPts val="1200"/>
              </a:spcAft>
              <a:buClrTx/>
              <a:buSzTx/>
              <a:buFontTx/>
              <a:buChar char="•"/>
              <a:tabLst>
                <a:tab pos="679450" algn="l"/>
              </a:tabLst>
              <a:defRPr/>
            </a:pPr>
            <a:r>
              <a:rPr kumimoji="0" lang="en-US" sz="2600" b="0" i="0" u="none" strike="noStrike" kern="0" cap="none" spc="0" normalizeH="0" baseline="0" noProof="0" dirty="0">
                <a:ln>
                  <a:noFill/>
                </a:ln>
                <a:solidFill>
                  <a:srgbClr val="000000"/>
                </a:solidFill>
                <a:effectLst/>
                <a:uLnTx/>
                <a:uFillTx/>
                <a:latin typeface="Arial"/>
                <a:ea typeface="+mn-ea"/>
                <a:cs typeface="Arial"/>
              </a:rPr>
              <a:t>Consider offering help with diagnostic evaluation</a:t>
            </a:r>
          </a:p>
          <a:p>
            <a:pPr marL="342900" marR="0" lvl="0" indent="-342900" algn="l" defTabSz="914400" rtl="0" eaLnBrk="1" fontAlgn="base" latinLnBrk="0" hangingPunct="1">
              <a:lnSpc>
                <a:spcPts val="3800"/>
              </a:lnSpc>
              <a:spcBef>
                <a:spcPts val="3000"/>
              </a:spcBef>
              <a:spcAft>
                <a:spcPts val="1200"/>
              </a:spcAft>
              <a:buClrTx/>
              <a:buSzTx/>
              <a:buFontTx/>
              <a:buChar char="•"/>
              <a:tabLst>
                <a:tab pos="679450" algn="l"/>
              </a:tabLst>
              <a:defRPr/>
            </a:pPr>
            <a:r>
              <a:rPr kumimoji="0" lang="en-US" sz="2600" b="0" i="0" u="none" strike="noStrike" kern="0" cap="none" spc="0" normalizeH="0" baseline="0" noProof="0" dirty="0">
                <a:ln>
                  <a:noFill/>
                </a:ln>
                <a:solidFill>
                  <a:srgbClr val="000000"/>
                </a:solidFill>
                <a:effectLst/>
                <a:uLnTx/>
                <a:uFillTx/>
                <a:latin typeface="Arial"/>
                <a:ea typeface="+mn-ea"/>
                <a:cs typeface="Arial"/>
              </a:rPr>
              <a:t>We can make your life easier!    (social worker, between 						                   visit care) </a:t>
            </a:r>
          </a:p>
          <a:p>
            <a:pPr marL="342900" marR="0" lvl="0" indent="-342900" algn="l" defTabSz="914400" rtl="0" eaLnBrk="1" fontAlgn="base" latinLnBrk="0" hangingPunct="1">
              <a:lnSpc>
                <a:spcPct val="100000"/>
              </a:lnSpc>
              <a:spcBef>
                <a:spcPts val="3000"/>
              </a:spcBef>
              <a:spcAft>
                <a:spcPts val="1200"/>
              </a:spcAft>
              <a:buClrTx/>
              <a:buSzTx/>
              <a:buFontTx/>
              <a:buChar char="•"/>
              <a:tabLst>
                <a:tab pos="679450" algn="l"/>
              </a:tabLst>
              <a:defRPr/>
            </a:pPr>
            <a:r>
              <a:rPr kumimoji="0" lang="en-US" sz="2600" b="0" i="0" u="none" strike="noStrike" kern="0" cap="none" spc="0" normalizeH="0" baseline="0" noProof="0" dirty="0">
                <a:ln>
                  <a:noFill/>
                </a:ln>
                <a:solidFill>
                  <a:srgbClr val="000000"/>
                </a:solidFill>
                <a:effectLst/>
                <a:uLnTx/>
                <a:uFillTx/>
                <a:latin typeface="Arial"/>
                <a:ea typeface="+mn-ea"/>
                <a:cs typeface="Arial"/>
              </a:rPr>
              <a:t>Do the work of i</a:t>
            </a:r>
            <a:r>
              <a:rPr kumimoji="0" lang="en-US" sz="2600" b="0" i="0" u="none" strike="noStrike" kern="0" cap="none" spc="0" normalizeH="0" baseline="0" noProof="0" dirty="0" err="1">
                <a:ln>
                  <a:noFill/>
                </a:ln>
                <a:solidFill>
                  <a:srgbClr val="000000"/>
                </a:solidFill>
                <a:effectLst/>
                <a:uLnTx/>
                <a:uFillTx/>
                <a:latin typeface="Arial"/>
                <a:ea typeface="+mn-ea"/>
                <a:cs typeface="Arial"/>
              </a:rPr>
              <a:t>nterfacing</a:t>
            </a:r>
            <a:r>
              <a:rPr kumimoji="0" lang="en-US" sz="2600" b="0" i="0" u="none" strike="noStrike" kern="0" cap="none" spc="0" normalizeH="0" baseline="0" noProof="0" dirty="0">
                <a:ln>
                  <a:noFill/>
                </a:ln>
                <a:solidFill>
                  <a:srgbClr val="000000"/>
                </a:solidFill>
                <a:effectLst/>
                <a:uLnTx/>
                <a:uFillTx/>
                <a:latin typeface="Arial"/>
                <a:ea typeface="+mn-ea"/>
                <a:cs typeface="Arial"/>
              </a:rPr>
              <a:t> with home health services</a:t>
            </a:r>
          </a:p>
          <a:p>
            <a:pPr marL="342900" marR="0" lvl="0" indent="-342900" algn="l" defTabSz="914400" rtl="0" eaLnBrk="1" fontAlgn="base" latinLnBrk="0" hangingPunct="1">
              <a:lnSpc>
                <a:spcPct val="100000"/>
              </a:lnSpc>
              <a:spcBef>
                <a:spcPts val="3000"/>
              </a:spcBef>
              <a:spcAft>
                <a:spcPts val="1200"/>
              </a:spcAft>
              <a:buClrTx/>
              <a:buSzTx/>
              <a:buFontTx/>
              <a:buChar char="•"/>
              <a:tabLst>
                <a:tab pos="679450" algn="l"/>
              </a:tabLst>
              <a:defRPr/>
            </a:pPr>
            <a:r>
              <a:rPr kumimoji="0" lang="en-US" sz="2600" b="0" i="0" u="none" strike="noStrike" kern="0" cap="none" spc="0" normalizeH="0" baseline="0" noProof="0" dirty="0">
                <a:ln>
                  <a:noFill/>
                </a:ln>
                <a:solidFill>
                  <a:srgbClr val="000000"/>
                </a:solidFill>
                <a:effectLst/>
                <a:uLnTx/>
                <a:uFillTx/>
                <a:latin typeface="Arial"/>
                <a:ea typeface="+mn-ea"/>
                <a:cs typeface="Arial"/>
              </a:rPr>
              <a:t>Patients can still stay connected to their PCP</a:t>
            </a:r>
          </a:p>
        </p:txBody>
      </p:sp>
      <p:pic>
        <p:nvPicPr>
          <p:cNvPr id="5" name="Picture 4">
            <a:extLst>
              <a:ext uri="{FF2B5EF4-FFF2-40B4-BE49-F238E27FC236}">
                <a16:creationId xmlns:a16="http://schemas.microsoft.com/office/drawing/2014/main" id="{D897F8C3-9568-5196-92DC-9E8705CE85DA}"/>
              </a:ext>
            </a:extLst>
          </p:cNvPr>
          <p:cNvPicPr>
            <a:picLocks noChangeAspect="1"/>
          </p:cNvPicPr>
          <p:nvPr/>
        </p:nvPicPr>
        <p:blipFill>
          <a:blip r:embed="rId3"/>
          <a:srcRect l="16116" r="17840"/>
          <a:stretch>
            <a:fillRect/>
          </a:stretch>
        </p:blipFill>
        <p:spPr>
          <a:xfrm>
            <a:off x="251926" y="409426"/>
            <a:ext cx="1950098" cy="1552575"/>
          </a:xfrm>
          <a:prstGeom prst="rect">
            <a:avLst/>
          </a:prstGeom>
        </p:spPr>
      </p:pic>
    </p:spTree>
    <p:extLst>
      <p:ext uri="{BB962C8B-B14F-4D97-AF65-F5344CB8AC3E}">
        <p14:creationId xmlns:p14="http://schemas.microsoft.com/office/powerpoint/2010/main" val="1998899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4BA03DF-BFB4-2AE5-0CAC-A34B384CCE4F}"/>
            </a:ext>
          </a:extLst>
        </p:cNvPr>
        <p:cNvGrpSpPr/>
        <p:nvPr/>
      </p:nvGrpSpPr>
      <p:grpSpPr>
        <a:xfrm>
          <a:off x="0" y="0"/>
          <a:ext cx="0" cy="0"/>
          <a:chOff x="0" y="0"/>
          <a:chExt cx="0" cy="0"/>
        </a:xfrm>
      </p:grpSpPr>
      <p:sp>
        <p:nvSpPr>
          <p:cNvPr id="10242" name="Rectangle 2">
            <a:extLst>
              <a:ext uri="{FF2B5EF4-FFF2-40B4-BE49-F238E27FC236}">
                <a16:creationId xmlns:a16="http://schemas.microsoft.com/office/drawing/2014/main" id="{86690345-DDC6-4F83-B35E-A2B01254790C}"/>
              </a:ext>
            </a:extLst>
          </p:cNvPr>
          <p:cNvSpPr>
            <a:spLocks noGrp="1" noChangeArrowheads="1"/>
          </p:cNvSpPr>
          <p:nvPr>
            <p:ph type="title"/>
          </p:nvPr>
        </p:nvSpPr>
        <p:spPr>
          <a:xfrm>
            <a:off x="755960" y="842078"/>
            <a:ext cx="10170922" cy="825464"/>
          </a:xfrm>
        </p:spPr>
        <p:txBody>
          <a:bodyPr/>
          <a:lstStyle/>
          <a:p>
            <a:pPr eaLnBrk="1" hangingPunct="1"/>
            <a:r>
              <a:rPr lang="en-US" sz="4000" b="1" dirty="0">
                <a:solidFill>
                  <a:schemeClr val="accent3">
                    <a:lumMod val="25000"/>
                  </a:schemeClr>
                </a:solidFill>
              </a:rPr>
              <a:t>MCI vs Dementia</a:t>
            </a:r>
          </a:p>
        </p:txBody>
      </p:sp>
      <p:sp>
        <p:nvSpPr>
          <p:cNvPr id="10" name="Rectangle: Rounded Corners 9">
            <a:extLst>
              <a:ext uri="{FF2B5EF4-FFF2-40B4-BE49-F238E27FC236}">
                <a16:creationId xmlns:a16="http://schemas.microsoft.com/office/drawing/2014/main" id="{EF6266B2-5785-AD43-6D65-930B2D22074B}"/>
              </a:ext>
            </a:extLst>
          </p:cNvPr>
          <p:cNvSpPr/>
          <p:nvPr/>
        </p:nvSpPr>
        <p:spPr bwMode="auto">
          <a:xfrm>
            <a:off x="4271749" y="5315803"/>
            <a:ext cx="955344" cy="1002109"/>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376238" marR="0" lvl="0" indent="-376238" algn="l" defTabSz="914400" rtl="0" eaLnBrk="1" fontAlgn="base" latinLnBrk="0" hangingPunct="1">
              <a:lnSpc>
                <a:spcPct val="100000"/>
              </a:lnSpc>
              <a:spcBef>
                <a:spcPct val="20000"/>
              </a:spcBef>
              <a:spcAft>
                <a:spcPct val="0"/>
              </a:spcAft>
              <a:buClrTx/>
              <a:buSzTx/>
              <a:buFontTx/>
              <a:buChar char="•"/>
              <a:tabLst/>
              <a:defRPr/>
            </a:pPr>
            <a:endParaRPr kumimoji="0" lang="en-US" sz="2800" b="0" i="0" u="none" strike="noStrike" kern="1200" cap="none" spc="0" normalizeH="0" baseline="0" noProof="0">
              <a:ln>
                <a:noFill/>
              </a:ln>
              <a:solidFill>
                <a:srgbClr val="FFFFFF"/>
              </a:solidFill>
              <a:effectLst/>
              <a:uLnTx/>
              <a:uFillTx/>
              <a:latin typeface="Arial" charset="0"/>
              <a:ea typeface="+mn-ea"/>
              <a:cs typeface="+mn-cs"/>
            </a:endParaRPr>
          </a:p>
        </p:txBody>
      </p:sp>
      <p:pic>
        <p:nvPicPr>
          <p:cNvPr id="6" name="Picture 5">
            <a:extLst>
              <a:ext uri="{FF2B5EF4-FFF2-40B4-BE49-F238E27FC236}">
                <a16:creationId xmlns:a16="http://schemas.microsoft.com/office/drawing/2014/main" id="{93307F14-7E5F-2CDE-2893-240B5288F28D}"/>
              </a:ext>
            </a:extLst>
          </p:cNvPr>
          <p:cNvPicPr>
            <a:picLocks noChangeAspect="1"/>
          </p:cNvPicPr>
          <p:nvPr/>
        </p:nvPicPr>
        <p:blipFill>
          <a:blip r:embed="rId3"/>
          <a:stretch>
            <a:fillRect/>
          </a:stretch>
        </p:blipFill>
        <p:spPr>
          <a:xfrm>
            <a:off x="10077789" y="92488"/>
            <a:ext cx="1955590" cy="594604"/>
          </a:xfrm>
          <a:prstGeom prst="rect">
            <a:avLst/>
          </a:prstGeom>
        </p:spPr>
      </p:pic>
      <p:sp>
        <p:nvSpPr>
          <p:cNvPr id="2" name="Rectangle 3">
            <a:extLst>
              <a:ext uri="{FF2B5EF4-FFF2-40B4-BE49-F238E27FC236}">
                <a16:creationId xmlns:a16="http://schemas.microsoft.com/office/drawing/2014/main" id="{DE240EA8-FFBE-1969-3B15-F908A132D69D}"/>
              </a:ext>
            </a:extLst>
          </p:cNvPr>
          <p:cNvSpPr txBox="1">
            <a:spLocks noChangeArrowheads="1"/>
          </p:cNvSpPr>
          <p:nvPr/>
        </p:nvSpPr>
        <p:spPr bwMode="auto">
          <a:xfrm>
            <a:off x="1379815" y="2214881"/>
            <a:ext cx="10170922" cy="380104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spcBef>
                <a:spcPts val="2400"/>
              </a:spcBef>
              <a:spcAft>
                <a:spcPts val="1200"/>
              </a:spcAft>
              <a:tabLst>
                <a:tab pos="679450" algn="l"/>
              </a:tabLst>
              <a:defRPr/>
            </a:pPr>
            <a:r>
              <a:rPr lang="en-US" sz="2800" kern="0" dirty="0">
                <a:solidFill>
                  <a:srgbClr val="000000"/>
                </a:solidFill>
                <a:cs typeface="Arial"/>
              </a:rPr>
              <a:t>The “D” word can be hard to swallow</a:t>
            </a:r>
          </a:p>
          <a:p>
            <a:pPr marL="342900" marR="0" lvl="0" indent="-342900" algn="l" defTabSz="914400" rtl="0" eaLnBrk="1" fontAlgn="base" latinLnBrk="0" hangingPunct="1">
              <a:lnSpc>
                <a:spcPct val="100000"/>
              </a:lnSpc>
              <a:spcBef>
                <a:spcPts val="2400"/>
              </a:spcBef>
              <a:spcAft>
                <a:spcPts val="1200"/>
              </a:spcAft>
              <a:buClrTx/>
              <a:buSzTx/>
              <a:buFontTx/>
              <a:buChar char="•"/>
              <a:tabLst>
                <a:tab pos="679450" algn="l"/>
              </a:tabLst>
              <a:defRPr/>
            </a:pPr>
            <a:r>
              <a:rPr kumimoji="0" lang="en-US" sz="2800" b="0" i="0" u="none" strike="noStrike" kern="0" cap="none" spc="0" normalizeH="0" baseline="0" noProof="0" dirty="0">
                <a:ln>
                  <a:noFill/>
                </a:ln>
                <a:solidFill>
                  <a:srgbClr val="000000"/>
                </a:solidFill>
                <a:effectLst/>
                <a:uLnTx/>
                <a:uFillTx/>
                <a:latin typeface="Arial"/>
                <a:ea typeface="+mn-ea"/>
                <a:cs typeface="Arial"/>
              </a:rPr>
              <a:t>A complex determination:   independent?  vs  not   with ADLs</a:t>
            </a:r>
          </a:p>
          <a:p>
            <a:pPr marL="342900" marR="0" lvl="0" indent="-342900" algn="l" defTabSz="914400" rtl="0" eaLnBrk="1" fontAlgn="base" latinLnBrk="0" hangingPunct="1">
              <a:lnSpc>
                <a:spcPts val="3800"/>
              </a:lnSpc>
              <a:spcBef>
                <a:spcPts val="2400"/>
              </a:spcBef>
              <a:spcAft>
                <a:spcPts val="1200"/>
              </a:spcAft>
              <a:buClrTx/>
              <a:buSzTx/>
              <a:buFontTx/>
              <a:buChar char="•"/>
              <a:tabLst>
                <a:tab pos="679450" algn="l"/>
              </a:tabLst>
              <a:defRPr/>
            </a:pPr>
            <a:r>
              <a:rPr lang="en-US" sz="2800" kern="0" dirty="0">
                <a:solidFill>
                  <a:srgbClr val="000000"/>
                </a:solidFill>
                <a:latin typeface="Arial"/>
                <a:cs typeface="Arial"/>
              </a:rPr>
              <a:t>F</a:t>
            </a:r>
            <a:r>
              <a:rPr kumimoji="0" lang="en-US" sz="2800" b="0" i="0" u="none" strike="noStrike" kern="0" cap="none" spc="0" normalizeH="0" baseline="0" noProof="0" dirty="0" err="1">
                <a:ln>
                  <a:noFill/>
                </a:ln>
                <a:solidFill>
                  <a:srgbClr val="000000"/>
                </a:solidFill>
                <a:effectLst/>
                <a:uLnTx/>
                <a:uFillTx/>
                <a:latin typeface="Arial"/>
                <a:ea typeface="+mn-ea"/>
                <a:cs typeface="Arial"/>
              </a:rPr>
              <a:t>unctional</a:t>
            </a:r>
            <a:r>
              <a:rPr kumimoji="0" lang="en-US" sz="2800" b="0" i="0" u="none" strike="noStrike" kern="0" cap="none" spc="0" normalizeH="0" baseline="0" noProof="0" dirty="0">
                <a:ln>
                  <a:noFill/>
                </a:ln>
                <a:solidFill>
                  <a:srgbClr val="000000"/>
                </a:solidFill>
                <a:effectLst/>
                <a:uLnTx/>
                <a:uFillTx/>
                <a:latin typeface="Arial"/>
                <a:ea typeface="+mn-ea"/>
                <a:cs typeface="Arial"/>
              </a:rPr>
              <a:t> scoring instruments (e.g. Lawton-Brody or FAQ) lack clear “cut-offs” </a:t>
            </a:r>
            <a:r>
              <a:rPr kumimoji="0" lang="en-US" sz="2800" b="0" i="0" u="none" strike="noStrike" kern="0" cap="none" spc="0" normalizeH="0" baseline="0" noProof="0" dirty="0" err="1">
                <a:ln>
                  <a:noFill/>
                </a:ln>
                <a:solidFill>
                  <a:srgbClr val="000000"/>
                </a:solidFill>
                <a:effectLst/>
                <a:uLnTx/>
                <a:uFillTx/>
                <a:latin typeface="Arial"/>
                <a:ea typeface="+mn-ea"/>
                <a:cs typeface="Arial"/>
              </a:rPr>
              <a:t>fo</a:t>
            </a:r>
            <a:r>
              <a:rPr lang="en-US" sz="2800" kern="0" dirty="0">
                <a:solidFill>
                  <a:srgbClr val="000000"/>
                </a:solidFill>
                <a:latin typeface="Arial"/>
                <a:cs typeface="Arial"/>
              </a:rPr>
              <a:t>r is it:   </a:t>
            </a:r>
            <a:r>
              <a:rPr lang="en-US" sz="2800" i="1" kern="0" dirty="0">
                <a:solidFill>
                  <a:srgbClr val="000000"/>
                </a:solidFill>
                <a:latin typeface="Arial"/>
                <a:cs typeface="Arial"/>
              </a:rPr>
              <a:t>MCI   </a:t>
            </a:r>
            <a:r>
              <a:rPr lang="en-US" sz="2800" kern="0" dirty="0">
                <a:solidFill>
                  <a:srgbClr val="000000"/>
                </a:solidFill>
                <a:latin typeface="Arial"/>
                <a:cs typeface="Arial"/>
              </a:rPr>
              <a:t>or is it   </a:t>
            </a:r>
            <a:r>
              <a:rPr lang="en-US" sz="2800" i="1" kern="0" dirty="0">
                <a:solidFill>
                  <a:srgbClr val="000000"/>
                </a:solidFill>
                <a:latin typeface="Arial"/>
                <a:cs typeface="Arial"/>
              </a:rPr>
              <a:t>dementia</a:t>
            </a:r>
            <a:r>
              <a:rPr lang="en-US" sz="2800" kern="0" dirty="0">
                <a:solidFill>
                  <a:srgbClr val="000000"/>
                </a:solidFill>
                <a:latin typeface="Arial"/>
                <a:cs typeface="Arial"/>
              </a:rPr>
              <a:t>.</a:t>
            </a:r>
          </a:p>
          <a:p>
            <a:pPr marL="342900" marR="0" lvl="0" indent="-342900" algn="l" defTabSz="914400" rtl="0" eaLnBrk="1" fontAlgn="base" latinLnBrk="0" hangingPunct="1">
              <a:lnSpc>
                <a:spcPct val="100000"/>
              </a:lnSpc>
              <a:spcBef>
                <a:spcPts val="2400"/>
              </a:spcBef>
              <a:spcAft>
                <a:spcPts val="1200"/>
              </a:spcAft>
              <a:buClrTx/>
              <a:buSzTx/>
              <a:buFontTx/>
              <a:buChar char="•"/>
              <a:tabLst>
                <a:tab pos="679450" algn="l"/>
              </a:tabLst>
              <a:defRPr/>
            </a:pPr>
            <a:r>
              <a:rPr lang="en-US" sz="2800" kern="0" dirty="0">
                <a:solidFill>
                  <a:srgbClr val="000000"/>
                </a:solidFill>
                <a:latin typeface="Arial"/>
                <a:cs typeface="Arial"/>
              </a:rPr>
              <a:t>Still need to use some real art of medicine, to make the call</a:t>
            </a:r>
            <a:endParaRPr kumimoji="0" lang="en-US" sz="2800" b="0" i="0" u="none" strike="noStrike" kern="0" cap="none" spc="0" normalizeH="0" baseline="0" noProof="0" dirty="0">
              <a:ln>
                <a:noFill/>
              </a:ln>
              <a:solidFill>
                <a:srgbClr val="000000"/>
              </a:solidFill>
              <a:effectLst/>
              <a:uLnTx/>
              <a:uFillTx/>
              <a:latin typeface="Arial"/>
              <a:ea typeface="+mn-ea"/>
              <a:cs typeface="Arial"/>
            </a:endParaRPr>
          </a:p>
        </p:txBody>
      </p:sp>
      <p:pic>
        <p:nvPicPr>
          <p:cNvPr id="5" name="Picture 4">
            <a:extLst>
              <a:ext uri="{FF2B5EF4-FFF2-40B4-BE49-F238E27FC236}">
                <a16:creationId xmlns:a16="http://schemas.microsoft.com/office/drawing/2014/main" id="{F92751FB-B2F8-3332-669E-D72F4724AE57}"/>
              </a:ext>
            </a:extLst>
          </p:cNvPr>
          <p:cNvPicPr>
            <a:picLocks noChangeAspect="1"/>
          </p:cNvPicPr>
          <p:nvPr/>
        </p:nvPicPr>
        <p:blipFill>
          <a:blip r:embed="rId4"/>
          <a:stretch>
            <a:fillRect/>
          </a:stretch>
        </p:blipFill>
        <p:spPr>
          <a:xfrm>
            <a:off x="158621" y="264855"/>
            <a:ext cx="2952750" cy="1552575"/>
          </a:xfrm>
          <a:prstGeom prst="rect">
            <a:avLst/>
          </a:prstGeom>
        </p:spPr>
      </p:pic>
    </p:spTree>
    <p:extLst>
      <p:ext uri="{BB962C8B-B14F-4D97-AF65-F5344CB8AC3E}">
        <p14:creationId xmlns:p14="http://schemas.microsoft.com/office/powerpoint/2010/main" val="3943998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6A7C4D2-D70E-00A9-F495-85AB8D96DAB8}"/>
              </a:ext>
            </a:extLst>
          </p:cNvPr>
          <p:cNvSpPr>
            <a:spLocks noGrp="1"/>
          </p:cNvSpPr>
          <p:nvPr>
            <p:ph type="body" sz="quarter" idx="17"/>
          </p:nvPr>
        </p:nvSpPr>
        <p:spPr>
          <a:xfrm>
            <a:off x="614364" y="3263900"/>
            <a:ext cx="3014054" cy="2764366"/>
          </a:xfrm>
        </p:spPr>
        <p:txBody>
          <a:bodyPr/>
          <a:lstStyle/>
          <a:p>
            <a:r>
              <a:rPr lang="en-US" dirty="0"/>
              <a:t>Dementia expert and primary care physician</a:t>
            </a:r>
          </a:p>
          <a:p>
            <a:r>
              <a:rPr lang="en-US" dirty="0"/>
              <a:t>Leadership committee selected to develop the CDC’s National Healthy Brain Roadmap</a:t>
            </a:r>
          </a:p>
          <a:p>
            <a:r>
              <a:rPr lang="en-US" dirty="0"/>
              <a:t>Director, Cognition in Primary Care</a:t>
            </a:r>
          </a:p>
        </p:txBody>
      </p:sp>
      <p:sp>
        <p:nvSpPr>
          <p:cNvPr id="4" name="Text Placeholder 3">
            <a:extLst>
              <a:ext uri="{FF2B5EF4-FFF2-40B4-BE49-F238E27FC236}">
                <a16:creationId xmlns:a16="http://schemas.microsoft.com/office/drawing/2014/main" id="{5BDA87D8-4AC0-037A-A23A-3220CCB4692B}"/>
              </a:ext>
            </a:extLst>
          </p:cNvPr>
          <p:cNvSpPr>
            <a:spLocks noGrp="1"/>
          </p:cNvSpPr>
          <p:nvPr>
            <p:ph type="body" sz="quarter" idx="13"/>
          </p:nvPr>
        </p:nvSpPr>
        <p:spPr>
          <a:xfrm>
            <a:off x="695326" y="741363"/>
            <a:ext cx="4820258" cy="795607"/>
          </a:xfrm>
        </p:spPr>
        <p:txBody>
          <a:bodyPr/>
          <a:lstStyle/>
          <a:p>
            <a:r>
              <a:rPr lang="en-US" b="1" dirty="0"/>
              <a:t>Barak Gaster, MD</a:t>
            </a:r>
          </a:p>
          <a:p>
            <a:r>
              <a:rPr lang="en-US" sz="2000" b="1" dirty="0"/>
              <a:t>University of Washington</a:t>
            </a:r>
            <a:endParaRPr lang="en-US" sz="2000" dirty="0"/>
          </a:p>
        </p:txBody>
      </p:sp>
      <p:sp>
        <p:nvSpPr>
          <p:cNvPr id="5" name="Slide Number Placeholder 4">
            <a:extLst>
              <a:ext uri="{FF2B5EF4-FFF2-40B4-BE49-F238E27FC236}">
                <a16:creationId xmlns:a16="http://schemas.microsoft.com/office/drawing/2014/main" id="{000D1323-7751-9ACF-C4AB-0E2C694C01E7}"/>
              </a:ext>
            </a:extLst>
          </p:cNvPr>
          <p:cNvSpPr>
            <a:spLocks noGrp="1"/>
          </p:cNvSpPr>
          <p:nvPr>
            <p:ph type="sldNum" sz="quarter" idx="12"/>
          </p:nvPr>
        </p:nvSpPr>
        <p:spPr/>
        <p:txBody>
          <a:bodyPr/>
          <a:lstStyle/>
          <a:p>
            <a:pPr algn="r"/>
            <a:fld id="{E8EC07DC-9122-6741-910E-23307F675ECC}" type="slidenum">
              <a:rPr lang="en-US" smtClean="0"/>
              <a:pPr algn="r"/>
              <a:t>2</a:t>
            </a:fld>
            <a:r>
              <a:rPr lang="en-US"/>
              <a:t> </a:t>
            </a:r>
            <a:r>
              <a:rPr lang="en-US" b="0"/>
              <a:t>| </a:t>
            </a:r>
          </a:p>
        </p:txBody>
      </p:sp>
      <p:sp>
        <p:nvSpPr>
          <p:cNvPr id="2" name="Text Placeholder 2">
            <a:extLst>
              <a:ext uri="{FF2B5EF4-FFF2-40B4-BE49-F238E27FC236}">
                <a16:creationId xmlns:a16="http://schemas.microsoft.com/office/drawing/2014/main" id="{2DEC2EB3-B1B0-936B-6A04-7A79160A1CB2}"/>
              </a:ext>
            </a:extLst>
          </p:cNvPr>
          <p:cNvSpPr txBox="1">
            <a:spLocks/>
          </p:cNvSpPr>
          <p:nvPr/>
        </p:nvSpPr>
        <p:spPr>
          <a:xfrm>
            <a:off x="6681181" y="3263900"/>
            <a:ext cx="3014054" cy="2764366"/>
          </a:xfrm>
          <a:prstGeom prst="rect">
            <a:avLst/>
          </a:prstGeom>
        </p:spPr>
        <p:txBody>
          <a:bodyPr/>
          <a:lstStyle>
            <a:lvl1pPr marL="285750" indent="-28575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IBM Plex Sans" panose="020B050305020300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IBM Plex Sans" panose="020B050305020300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IBM Plex Sans" panose="020B050305020300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IBM Plex Sans" panose="020B050305020300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Assistant professor of Neurology</a:t>
            </a:r>
          </a:p>
          <a:p>
            <a:r>
              <a:rPr lang="en-US" dirty="0"/>
              <a:t>Penn Memory Center</a:t>
            </a:r>
          </a:p>
          <a:p>
            <a:r>
              <a:rPr lang="en-US" dirty="0"/>
              <a:t>Medical Director, Penn Medicine GUIDE program</a:t>
            </a:r>
          </a:p>
          <a:p>
            <a:endParaRPr lang="en-US" dirty="0"/>
          </a:p>
        </p:txBody>
      </p:sp>
      <p:sp>
        <p:nvSpPr>
          <p:cNvPr id="6" name="Text Placeholder 3">
            <a:extLst>
              <a:ext uri="{FF2B5EF4-FFF2-40B4-BE49-F238E27FC236}">
                <a16:creationId xmlns:a16="http://schemas.microsoft.com/office/drawing/2014/main" id="{6414DA96-C899-477A-B206-F699A26ED645}"/>
              </a:ext>
            </a:extLst>
          </p:cNvPr>
          <p:cNvSpPr txBox="1">
            <a:spLocks/>
          </p:cNvSpPr>
          <p:nvPr/>
        </p:nvSpPr>
        <p:spPr>
          <a:xfrm>
            <a:off x="6676418" y="741299"/>
            <a:ext cx="4925538" cy="795607"/>
          </a:xfrm>
          <a:prstGeom prst="rect">
            <a:avLst/>
          </a:prstGeom>
        </p:spPr>
        <p:txBody>
          <a:bodyPr lIns="0" tIns="0" rIns="0" bIns="0"/>
          <a:lstStyle>
            <a:lvl1pPr marL="0" indent="0" algn="l" defTabSz="914400" rtl="0" eaLnBrk="1" latinLnBrk="0" hangingPunct="1">
              <a:lnSpc>
                <a:spcPts val="2880"/>
              </a:lnSpc>
              <a:spcBef>
                <a:spcPts val="1000"/>
              </a:spcBef>
              <a:buFont typeface="Arial" panose="020B0604020202020204" pitchFamily="34" charset="0"/>
              <a:buNone/>
              <a:defRPr sz="2800" kern="1200">
                <a:solidFill>
                  <a:schemeClr val="tx1"/>
                </a:solidFill>
                <a:latin typeface="IBM Plex Serif" panose="02060503050406000203" pitchFamily="18"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Kyra O’Brien, MD, MS</a:t>
            </a:r>
          </a:p>
          <a:p>
            <a:r>
              <a:rPr lang="en-US" sz="2000" b="1" dirty="0"/>
              <a:t>University of Pennsylvania</a:t>
            </a:r>
            <a:endParaRPr lang="en-US" sz="2000" dirty="0"/>
          </a:p>
        </p:txBody>
      </p:sp>
      <p:pic>
        <p:nvPicPr>
          <p:cNvPr id="1026" name="Picture 2">
            <a:extLst>
              <a:ext uri="{FF2B5EF4-FFF2-40B4-BE49-F238E27FC236}">
                <a16:creationId xmlns:a16="http://schemas.microsoft.com/office/drawing/2014/main" id="{7A7185EF-FBC3-8A52-1B8B-2D0762D4A9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2725" y="3263900"/>
            <a:ext cx="2073275" cy="27767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55F4564-080B-675B-902C-EF40373396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4361" y="3276242"/>
            <a:ext cx="2073275" cy="2764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155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5B41C83-C0C4-FCFB-1028-D64615B69D6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EAA7622-82B1-D0D9-8A15-772DFCA4C77D}"/>
              </a:ext>
            </a:extLst>
          </p:cNvPr>
          <p:cNvSpPr/>
          <p:nvPr/>
        </p:nvSpPr>
        <p:spPr bwMode="auto">
          <a:xfrm>
            <a:off x="1524000" y="0"/>
            <a:ext cx="9144000" cy="5232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376238" marR="0" lvl="0" indent="-376238" algn="l" defTabSz="914400" rtl="0" eaLnBrk="1" fontAlgn="base" latinLnBrk="0" hangingPunct="1">
              <a:lnSpc>
                <a:spcPct val="100000"/>
              </a:lnSpc>
              <a:spcBef>
                <a:spcPct val="20000"/>
              </a:spcBef>
              <a:spcAft>
                <a:spcPct val="0"/>
              </a:spcAft>
              <a:buClrTx/>
              <a:buSzTx/>
              <a:buFontTx/>
              <a:buChar char="•"/>
              <a:tabLst/>
              <a:defRPr/>
            </a:pPr>
            <a:endParaRPr kumimoji="0" lang="en-US" sz="2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Rectangle 3">
            <a:extLst>
              <a:ext uri="{FF2B5EF4-FFF2-40B4-BE49-F238E27FC236}">
                <a16:creationId xmlns:a16="http://schemas.microsoft.com/office/drawing/2014/main" id="{FE404121-7C0B-A713-ADCE-41CA7DB2074C}"/>
              </a:ext>
            </a:extLst>
          </p:cNvPr>
          <p:cNvSpPr/>
          <p:nvPr/>
        </p:nvSpPr>
        <p:spPr bwMode="auto">
          <a:xfrm>
            <a:off x="1524000" y="0"/>
            <a:ext cx="9058656" cy="5232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376238" marR="0" lvl="0" indent="-376238" algn="l" defTabSz="914400" rtl="0" eaLnBrk="1" fontAlgn="base" latinLnBrk="0" hangingPunct="1">
              <a:lnSpc>
                <a:spcPct val="100000"/>
              </a:lnSpc>
              <a:spcBef>
                <a:spcPct val="20000"/>
              </a:spcBef>
              <a:spcAft>
                <a:spcPct val="0"/>
              </a:spcAft>
              <a:buClrTx/>
              <a:buSzTx/>
              <a:buFontTx/>
              <a:buChar char="•"/>
              <a:tabLst/>
              <a:defRPr/>
            </a:pPr>
            <a:endParaRPr kumimoji="0" lang="en-US" sz="2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Subtitle 5">
            <a:extLst>
              <a:ext uri="{FF2B5EF4-FFF2-40B4-BE49-F238E27FC236}">
                <a16:creationId xmlns:a16="http://schemas.microsoft.com/office/drawing/2014/main" id="{A1F49F39-DCF9-CA32-CB94-BFE2959B8FD0}"/>
              </a:ext>
            </a:extLst>
          </p:cNvPr>
          <p:cNvSpPr>
            <a:spLocks noGrp="1"/>
          </p:cNvSpPr>
          <p:nvPr>
            <p:ph type="subTitle" idx="1"/>
          </p:nvPr>
        </p:nvSpPr>
        <p:spPr>
          <a:xfrm>
            <a:off x="-984653" y="853093"/>
            <a:ext cx="7624044" cy="712960"/>
          </a:xfrm>
        </p:spPr>
        <p:txBody>
          <a:bodyPr/>
          <a:lstStyle/>
          <a:p>
            <a:r>
              <a:rPr lang="en-US" sz="3600" b="1" dirty="0"/>
              <a:t>Free Online Tools</a:t>
            </a:r>
          </a:p>
        </p:txBody>
      </p:sp>
      <p:pic>
        <p:nvPicPr>
          <p:cNvPr id="11" name="Picture 10" descr="A close-up of a logo&#10;&#10;AI-generated content may be incorrect.">
            <a:extLst>
              <a:ext uri="{FF2B5EF4-FFF2-40B4-BE49-F238E27FC236}">
                <a16:creationId xmlns:a16="http://schemas.microsoft.com/office/drawing/2014/main" id="{F1250280-30E4-B77B-F484-613D1AB07C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37630" y="398254"/>
            <a:ext cx="2479996" cy="811319"/>
          </a:xfrm>
          <a:prstGeom prst="rect">
            <a:avLst/>
          </a:prstGeom>
        </p:spPr>
      </p:pic>
      <p:sp>
        <p:nvSpPr>
          <p:cNvPr id="5" name="Subtitle 5">
            <a:extLst>
              <a:ext uri="{FF2B5EF4-FFF2-40B4-BE49-F238E27FC236}">
                <a16:creationId xmlns:a16="http://schemas.microsoft.com/office/drawing/2014/main" id="{BB1F366B-64D2-EF3E-1D40-50D2811E0CE3}"/>
              </a:ext>
            </a:extLst>
          </p:cNvPr>
          <p:cNvSpPr txBox="1">
            <a:spLocks/>
          </p:cNvSpPr>
          <p:nvPr/>
        </p:nvSpPr>
        <p:spPr bwMode="auto">
          <a:xfrm>
            <a:off x="2167844" y="5426408"/>
            <a:ext cx="7624044" cy="7129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3200" b="1" i="0" u="none" strike="noStrike" kern="0" cap="none" spc="0" normalizeH="0" baseline="0" noProof="0" dirty="0">
                <a:ln>
                  <a:noFill/>
                </a:ln>
                <a:solidFill>
                  <a:srgbClr val="3366CC"/>
                </a:solidFill>
                <a:effectLst/>
                <a:uLnTx/>
                <a:uFillTx/>
                <a:latin typeface="Arial"/>
                <a:ea typeface="+mn-ea"/>
                <a:cs typeface="+mn-cs"/>
              </a:rPr>
              <a:t>Cognition-PrimaryCare.org</a:t>
            </a:r>
          </a:p>
        </p:txBody>
      </p:sp>
      <p:sp>
        <p:nvSpPr>
          <p:cNvPr id="7" name="Rectangle 3">
            <a:extLst>
              <a:ext uri="{FF2B5EF4-FFF2-40B4-BE49-F238E27FC236}">
                <a16:creationId xmlns:a16="http://schemas.microsoft.com/office/drawing/2014/main" id="{30CF43D3-2C7F-D559-BF29-2E8B89961D2E}"/>
              </a:ext>
            </a:extLst>
          </p:cNvPr>
          <p:cNvSpPr txBox="1">
            <a:spLocks noChangeArrowheads="1"/>
          </p:cNvSpPr>
          <p:nvPr/>
        </p:nvSpPr>
        <p:spPr bwMode="auto">
          <a:xfrm>
            <a:off x="1178753" y="2090393"/>
            <a:ext cx="10170922" cy="273921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spcBef>
                <a:spcPts val="1800"/>
              </a:spcBef>
              <a:spcAft>
                <a:spcPts val="600"/>
              </a:spcAft>
              <a:tabLst>
                <a:tab pos="679450" algn="l"/>
              </a:tabLst>
              <a:defRPr/>
            </a:pPr>
            <a:r>
              <a:rPr lang="en-US" sz="2800" kern="0" dirty="0">
                <a:solidFill>
                  <a:srgbClr val="000000"/>
                </a:solidFill>
                <a:cs typeface="Arial"/>
              </a:rPr>
              <a:t>Checklist tools for the electronic health record</a:t>
            </a:r>
          </a:p>
          <a:p>
            <a:pPr eaLnBrk="1" hangingPunct="1">
              <a:spcBef>
                <a:spcPts val="1800"/>
              </a:spcBef>
              <a:spcAft>
                <a:spcPts val="600"/>
              </a:spcAft>
              <a:tabLst>
                <a:tab pos="679450" algn="l"/>
              </a:tabLst>
              <a:defRPr/>
            </a:pPr>
            <a:r>
              <a:rPr lang="en-US" sz="2800" kern="0" dirty="0">
                <a:solidFill>
                  <a:srgbClr val="000000"/>
                </a:solidFill>
                <a:cs typeface="Arial"/>
              </a:rPr>
              <a:t>Workflows for cognitive evaluation, disclosing new diagnosis</a:t>
            </a:r>
          </a:p>
          <a:p>
            <a:pPr eaLnBrk="1" hangingPunct="1">
              <a:spcBef>
                <a:spcPts val="1800"/>
              </a:spcBef>
              <a:spcAft>
                <a:spcPts val="600"/>
              </a:spcAft>
              <a:tabLst>
                <a:tab pos="679450" algn="l"/>
              </a:tabLst>
              <a:defRPr/>
            </a:pPr>
            <a:r>
              <a:rPr lang="en-US" sz="2800" kern="0" dirty="0">
                <a:solidFill>
                  <a:srgbClr val="000000"/>
                </a:solidFill>
                <a:cs typeface="Arial"/>
              </a:rPr>
              <a:t>Tips for talking to someone with dementia.</a:t>
            </a:r>
          </a:p>
          <a:p>
            <a:pPr eaLnBrk="1" hangingPunct="1">
              <a:spcBef>
                <a:spcPts val="1800"/>
              </a:spcBef>
              <a:spcAft>
                <a:spcPts val="600"/>
              </a:spcAft>
              <a:tabLst>
                <a:tab pos="679450" algn="l"/>
              </a:tabLst>
              <a:defRPr/>
            </a:pPr>
            <a:r>
              <a:rPr lang="en-US" sz="2800" kern="0" dirty="0">
                <a:solidFill>
                  <a:srgbClr val="000000"/>
                </a:solidFill>
                <a:cs typeface="Arial"/>
              </a:rPr>
              <a:t>Free Recorded CME Training:     AAFP →  Cognitive Care</a:t>
            </a:r>
          </a:p>
        </p:txBody>
      </p:sp>
      <p:pic>
        <p:nvPicPr>
          <p:cNvPr id="8" name="Picture 7">
            <a:extLst>
              <a:ext uri="{FF2B5EF4-FFF2-40B4-BE49-F238E27FC236}">
                <a16:creationId xmlns:a16="http://schemas.microsoft.com/office/drawing/2014/main" id="{BEE73FA3-1449-5661-622B-DDF9355510C8}"/>
              </a:ext>
            </a:extLst>
          </p:cNvPr>
          <p:cNvPicPr>
            <a:picLocks noChangeAspect="1"/>
          </p:cNvPicPr>
          <p:nvPr/>
        </p:nvPicPr>
        <p:blipFill>
          <a:blip r:embed="rId4"/>
          <a:stretch>
            <a:fillRect/>
          </a:stretch>
        </p:blipFill>
        <p:spPr>
          <a:xfrm>
            <a:off x="0" y="5669383"/>
            <a:ext cx="1184879" cy="1188617"/>
          </a:xfrm>
          <a:prstGeom prst="rect">
            <a:avLst/>
          </a:prstGeom>
        </p:spPr>
      </p:pic>
      <p:pic>
        <p:nvPicPr>
          <p:cNvPr id="9" name="Picture 8">
            <a:extLst>
              <a:ext uri="{FF2B5EF4-FFF2-40B4-BE49-F238E27FC236}">
                <a16:creationId xmlns:a16="http://schemas.microsoft.com/office/drawing/2014/main" id="{94E0B299-80D4-BC35-61DE-1F595A513007}"/>
              </a:ext>
            </a:extLst>
          </p:cNvPr>
          <p:cNvPicPr>
            <a:picLocks noChangeAspect="1"/>
          </p:cNvPicPr>
          <p:nvPr/>
        </p:nvPicPr>
        <p:blipFill>
          <a:blip r:embed="rId5"/>
          <a:stretch>
            <a:fillRect/>
          </a:stretch>
        </p:blipFill>
        <p:spPr>
          <a:xfrm>
            <a:off x="11009273" y="5658187"/>
            <a:ext cx="1182727" cy="1188823"/>
          </a:xfrm>
          <a:prstGeom prst="rect">
            <a:avLst/>
          </a:prstGeom>
        </p:spPr>
      </p:pic>
    </p:spTree>
    <p:extLst>
      <p:ext uri="{BB962C8B-B14F-4D97-AF65-F5344CB8AC3E}">
        <p14:creationId xmlns:p14="http://schemas.microsoft.com/office/powerpoint/2010/main" val="12730760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DC3FAFE-040B-581E-D7F7-EB47ABF58DF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BDE90E1-5972-2179-DCBE-36ED690ED2AD}"/>
              </a:ext>
            </a:extLst>
          </p:cNvPr>
          <p:cNvSpPr/>
          <p:nvPr/>
        </p:nvSpPr>
        <p:spPr bwMode="auto">
          <a:xfrm>
            <a:off x="1524000" y="0"/>
            <a:ext cx="9144000" cy="5232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376238" marR="0" lvl="0" indent="-376238" algn="l" defTabSz="914400" rtl="0" eaLnBrk="1" fontAlgn="base" latinLnBrk="0" hangingPunct="1">
              <a:lnSpc>
                <a:spcPct val="100000"/>
              </a:lnSpc>
              <a:spcBef>
                <a:spcPct val="20000"/>
              </a:spcBef>
              <a:spcAft>
                <a:spcPct val="0"/>
              </a:spcAft>
              <a:buClrTx/>
              <a:buSzTx/>
              <a:buFontTx/>
              <a:buChar char="•"/>
              <a:tabLst/>
              <a:defRPr/>
            </a:pPr>
            <a:endParaRPr kumimoji="0" lang="en-US" sz="2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Rectangle 3">
            <a:extLst>
              <a:ext uri="{FF2B5EF4-FFF2-40B4-BE49-F238E27FC236}">
                <a16:creationId xmlns:a16="http://schemas.microsoft.com/office/drawing/2014/main" id="{504695BD-C981-3DB6-3B66-42FB2AFF1395}"/>
              </a:ext>
            </a:extLst>
          </p:cNvPr>
          <p:cNvSpPr/>
          <p:nvPr/>
        </p:nvSpPr>
        <p:spPr bwMode="auto">
          <a:xfrm>
            <a:off x="1524000" y="0"/>
            <a:ext cx="9058656" cy="5232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376238" marR="0" lvl="0" indent="-376238" algn="l" defTabSz="914400" rtl="0" eaLnBrk="1" fontAlgn="base" latinLnBrk="0" hangingPunct="1">
              <a:lnSpc>
                <a:spcPct val="100000"/>
              </a:lnSpc>
              <a:spcBef>
                <a:spcPct val="20000"/>
              </a:spcBef>
              <a:spcAft>
                <a:spcPct val="0"/>
              </a:spcAft>
              <a:buClrTx/>
              <a:buSzTx/>
              <a:buFontTx/>
              <a:buChar char="•"/>
              <a:tabLst/>
              <a:defRPr/>
            </a:pPr>
            <a:endParaRPr kumimoji="0" lang="en-US" sz="2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Subtitle 5">
            <a:extLst>
              <a:ext uri="{FF2B5EF4-FFF2-40B4-BE49-F238E27FC236}">
                <a16:creationId xmlns:a16="http://schemas.microsoft.com/office/drawing/2014/main" id="{B2A5904C-1DBF-456A-24B3-F9D22A6B32CD}"/>
              </a:ext>
            </a:extLst>
          </p:cNvPr>
          <p:cNvSpPr>
            <a:spLocks noGrp="1"/>
          </p:cNvSpPr>
          <p:nvPr>
            <p:ph type="subTitle" idx="1"/>
          </p:nvPr>
        </p:nvSpPr>
        <p:spPr>
          <a:xfrm>
            <a:off x="-220861" y="2094272"/>
            <a:ext cx="7624044" cy="712960"/>
          </a:xfrm>
        </p:spPr>
        <p:txBody>
          <a:bodyPr/>
          <a:lstStyle/>
          <a:p>
            <a:r>
              <a:rPr lang="en-US" sz="3600" b="1" dirty="0"/>
              <a:t>Download Free Tools</a:t>
            </a:r>
          </a:p>
        </p:txBody>
      </p:sp>
      <p:pic>
        <p:nvPicPr>
          <p:cNvPr id="2" name="Picture 1">
            <a:extLst>
              <a:ext uri="{FF2B5EF4-FFF2-40B4-BE49-F238E27FC236}">
                <a16:creationId xmlns:a16="http://schemas.microsoft.com/office/drawing/2014/main" id="{685F7B1C-5921-00B4-4470-D0821BC2C9D9}"/>
              </a:ext>
            </a:extLst>
          </p:cNvPr>
          <p:cNvPicPr>
            <a:picLocks noChangeAspect="1"/>
          </p:cNvPicPr>
          <p:nvPr/>
        </p:nvPicPr>
        <p:blipFill>
          <a:blip r:embed="rId3"/>
          <a:stretch>
            <a:fillRect/>
          </a:stretch>
        </p:blipFill>
        <p:spPr>
          <a:xfrm>
            <a:off x="0" y="-6346"/>
            <a:ext cx="12192000" cy="535912"/>
          </a:xfrm>
          <a:prstGeom prst="rect">
            <a:avLst/>
          </a:prstGeom>
        </p:spPr>
      </p:pic>
      <p:pic>
        <p:nvPicPr>
          <p:cNvPr id="9" name="Picture 8">
            <a:extLst>
              <a:ext uri="{FF2B5EF4-FFF2-40B4-BE49-F238E27FC236}">
                <a16:creationId xmlns:a16="http://schemas.microsoft.com/office/drawing/2014/main" id="{CB4E5C59-3CD7-E07F-9DC7-58E20F1406D3}"/>
              </a:ext>
            </a:extLst>
          </p:cNvPr>
          <p:cNvPicPr>
            <a:picLocks noChangeAspect="1"/>
          </p:cNvPicPr>
          <p:nvPr/>
        </p:nvPicPr>
        <p:blipFill>
          <a:blip r:embed="rId4"/>
          <a:stretch>
            <a:fillRect/>
          </a:stretch>
        </p:blipFill>
        <p:spPr>
          <a:xfrm>
            <a:off x="2545071" y="4050769"/>
            <a:ext cx="1929572" cy="1935678"/>
          </a:xfrm>
          <a:prstGeom prst="rect">
            <a:avLst/>
          </a:prstGeom>
        </p:spPr>
      </p:pic>
      <p:pic>
        <p:nvPicPr>
          <p:cNvPr id="11" name="Picture 10" descr="A close-up of a logo&#10;&#10;AI-generated content may be incorrect.">
            <a:extLst>
              <a:ext uri="{FF2B5EF4-FFF2-40B4-BE49-F238E27FC236}">
                <a16:creationId xmlns:a16="http://schemas.microsoft.com/office/drawing/2014/main" id="{068EC0B2-33DF-8D7C-EA4D-881DC22A06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76756" y="1579170"/>
            <a:ext cx="4905036" cy="1604660"/>
          </a:xfrm>
          <a:prstGeom prst="rect">
            <a:avLst/>
          </a:prstGeom>
        </p:spPr>
      </p:pic>
      <p:sp>
        <p:nvSpPr>
          <p:cNvPr id="5" name="Subtitle 5">
            <a:extLst>
              <a:ext uri="{FF2B5EF4-FFF2-40B4-BE49-F238E27FC236}">
                <a16:creationId xmlns:a16="http://schemas.microsoft.com/office/drawing/2014/main" id="{50EB3AA0-BFD0-6795-F215-A91638C14A08}"/>
              </a:ext>
            </a:extLst>
          </p:cNvPr>
          <p:cNvSpPr txBox="1">
            <a:spLocks/>
          </p:cNvSpPr>
          <p:nvPr/>
        </p:nvSpPr>
        <p:spPr bwMode="auto">
          <a:xfrm>
            <a:off x="3591161" y="4662128"/>
            <a:ext cx="7624044" cy="7129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r>
              <a:rPr lang="en-US" kern="0" dirty="0"/>
              <a:t>Cognition-PrimaryCare.org</a:t>
            </a:r>
          </a:p>
        </p:txBody>
      </p:sp>
      <p:sp>
        <p:nvSpPr>
          <p:cNvPr id="8" name="Subtitle 5">
            <a:extLst>
              <a:ext uri="{FF2B5EF4-FFF2-40B4-BE49-F238E27FC236}">
                <a16:creationId xmlns:a16="http://schemas.microsoft.com/office/drawing/2014/main" id="{0E17AEF2-09AE-6532-D0EF-809637DB9FDF}"/>
              </a:ext>
            </a:extLst>
          </p:cNvPr>
          <p:cNvSpPr txBox="1">
            <a:spLocks/>
          </p:cNvSpPr>
          <p:nvPr/>
        </p:nvSpPr>
        <p:spPr bwMode="auto">
          <a:xfrm>
            <a:off x="3410908" y="5579167"/>
            <a:ext cx="7624044" cy="7129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r>
              <a:rPr lang="en-US" sz="2400" kern="0" dirty="0"/>
              <a:t>cog-eval@uw.edu</a:t>
            </a:r>
          </a:p>
        </p:txBody>
      </p:sp>
    </p:spTree>
    <p:extLst>
      <p:ext uri="{BB962C8B-B14F-4D97-AF65-F5344CB8AC3E}">
        <p14:creationId xmlns:p14="http://schemas.microsoft.com/office/powerpoint/2010/main" val="514524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34513-3ECE-C0CD-C33D-93A92E5D9881}"/>
              </a:ext>
            </a:extLst>
          </p:cNvPr>
          <p:cNvSpPr>
            <a:spLocks noGrp="1"/>
          </p:cNvSpPr>
          <p:nvPr>
            <p:ph type="ctrTitle"/>
          </p:nvPr>
        </p:nvSpPr>
        <p:spPr>
          <a:xfrm>
            <a:off x="102870" y="2630839"/>
            <a:ext cx="11955780" cy="1373070"/>
          </a:xfrm>
        </p:spPr>
        <p:txBody>
          <a:bodyPr>
            <a:noAutofit/>
          </a:bodyPr>
          <a:lstStyle/>
          <a:p>
            <a:pPr algn="ctr"/>
            <a:r>
              <a:rPr lang="en-US" sz="6600" dirty="0"/>
              <a:t>GUIDE:</a:t>
            </a:r>
            <a:br>
              <a:rPr lang="en-US" sz="6600" dirty="0"/>
            </a:br>
            <a:r>
              <a:rPr lang="en-US" sz="6600" dirty="0"/>
              <a:t>Patient outreach </a:t>
            </a:r>
            <a:br>
              <a:rPr lang="en-US" sz="6600" dirty="0"/>
            </a:br>
            <a:r>
              <a:rPr lang="en-US" sz="6600" dirty="0"/>
              <a:t>and provider engagement</a:t>
            </a:r>
          </a:p>
        </p:txBody>
      </p:sp>
      <p:sp>
        <p:nvSpPr>
          <p:cNvPr id="3" name="Subtitle 2">
            <a:extLst>
              <a:ext uri="{FF2B5EF4-FFF2-40B4-BE49-F238E27FC236}">
                <a16:creationId xmlns:a16="http://schemas.microsoft.com/office/drawing/2014/main" id="{AED35ED9-3815-270D-32E5-79CE52277D02}"/>
              </a:ext>
            </a:extLst>
          </p:cNvPr>
          <p:cNvSpPr>
            <a:spLocks noGrp="1"/>
          </p:cNvSpPr>
          <p:nvPr>
            <p:ph type="subTitle" idx="1"/>
          </p:nvPr>
        </p:nvSpPr>
        <p:spPr/>
        <p:txBody>
          <a:bodyPr>
            <a:normAutofit fontScale="85000" lnSpcReduction="20000"/>
          </a:bodyPr>
          <a:lstStyle/>
          <a:p>
            <a:r>
              <a:rPr lang="en-US" dirty="0"/>
              <a:t>Kyra O’Brien, MD MS</a:t>
            </a:r>
          </a:p>
          <a:p>
            <a:r>
              <a:rPr lang="en-US" dirty="0"/>
              <a:t>Assistant Professor of Neurology</a:t>
            </a:r>
          </a:p>
          <a:p>
            <a:r>
              <a:rPr lang="en-US" dirty="0"/>
              <a:t>Penn Memory Center, University of Pennsylvania</a:t>
            </a:r>
          </a:p>
        </p:txBody>
      </p:sp>
    </p:spTree>
    <p:extLst>
      <p:ext uri="{BB962C8B-B14F-4D97-AF65-F5344CB8AC3E}">
        <p14:creationId xmlns:p14="http://schemas.microsoft.com/office/powerpoint/2010/main" val="31444418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A700B-5D25-292D-7659-39B4FC77CA38}"/>
              </a:ext>
            </a:extLst>
          </p:cNvPr>
          <p:cNvSpPr>
            <a:spLocks noGrp="1"/>
          </p:cNvSpPr>
          <p:nvPr>
            <p:ph type="title"/>
          </p:nvPr>
        </p:nvSpPr>
        <p:spPr>
          <a:xfrm>
            <a:off x="1097280" y="286603"/>
            <a:ext cx="10058400" cy="1450757"/>
          </a:xfrm>
        </p:spPr>
        <p:txBody>
          <a:bodyPr>
            <a:normAutofit/>
          </a:bodyPr>
          <a:lstStyle/>
          <a:p>
            <a:r>
              <a:rPr lang="en-US" dirty="0"/>
              <a:t>Dementia care at Penn Medicine</a:t>
            </a:r>
          </a:p>
        </p:txBody>
      </p:sp>
      <p:sp>
        <p:nvSpPr>
          <p:cNvPr id="3" name="Content Placeholder 2">
            <a:extLst>
              <a:ext uri="{FF2B5EF4-FFF2-40B4-BE49-F238E27FC236}">
                <a16:creationId xmlns:a16="http://schemas.microsoft.com/office/drawing/2014/main" id="{3F095716-8843-64C7-DEC1-0643C11ACD98}"/>
              </a:ext>
            </a:extLst>
          </p:cNvPr>
          <p:cNvSpPr>
            <a:spLocks noGrp="1"/>
          </p:cNvSpPr>
          <p:nvPr>
            <p:ph idx="1"/>
          </p:nvPr>
        </p:nvSpPr>
        <p:spPr>
          <a:xfrm>
            <a:off x="1097279" y="1845734"/>
            <a:ext cx="6454987" cy="4023360"/>
          </a:xfrm>
        </p:spPr>
        <p:txBody>
          <a:bodyPr>
            <a:normAutofit/>
          </a:bodyPr>
          <a:lstStyle/>
          <a:p>
            <a:pPr>
              <a:buFont typeface="Arial" panose="020B0604020202020204" pitchFamily="34" charset="0"/>
              <a:buChar char="•"/>
            </a:pPr>
            <a:r>
              <a:rPr lang="en-US" dirty="0"/>
              <a:t>Large academic medical center with &gt;100 primary care practices across Pennsylvania and New Jersey</a:t>
            </a:r>
          </a:p>
          <a:p>
            <a:pPr lvl="1">
              <a:buFont typeface="Arial" panose="020B0604020202020204" pitchFamily="34" charset="0"/>
              <a:buChar char="•"/>
            </a:pPr>
            <a:r>
              <a:rPr lang="en-US" dirty="0"/>
              <a:t>Dementia prevalence of 1-5% in patients age 65 and older</a:t>
            </a:r>
          </a:p>
          <a:p>
            <a:pPr>
              <a:buFont typeface="Arial" panose="020B0604020202020204" pitchFamily="34" charset="0"/>
              <a:buChar char="•"/>
            </a:pPr>
            <a:r>
              <a:rPr lang="en-US" dirty="0"/>
              <a:t>Single dementia care center (Penn Memory Center) and a handful of cognitive neurologists</a:t>
            </a:r>
          </a:p>
          <a:p>
            <a:pPr lvl="1">
              <a:buFont typeface="Arial" panose="020B0604020202020204" pitchFamily="34" charset="0"/>
              <a:buChar char="•"/>
            </a:pPr>
            <a:r>
              <a:rPr lang="en-US" dirty="0"/>
              <a:t>Patients face a long wait to see a memory specialist</a:t>
            </a:r>
          </a:p>
          <a:p>
            <a:pPr lvl="1">
              <a:buFont typeface="Arial" panose="020B0604020202020204" pitchFamily="34" charset="0"/>
              <a:buChar char="•"/>
            </a:pPr>
            <a:r>
              <a:rPr lang="en-US" dirty="0"/>
              <a:t>Geriatrics is underutilized</a:t>
            </a:r>
          </a:p>
          <a:p>
            <a:pPr>
              <a:buFont typeface="Arial" panose="020B0604020202020204" pitchFamily="34" charset="0"/>
              <a:buChar char="•"/>
            </a:pPr>
            <a:r>
              <a:rPr lang="en-US" dirty="0"/>
              <a:t>Patients referred to the Penn Memory Center often did not have any prior evaluation completed</a:t>
            </a:r>
          </a:p>
          <a:p>
            <a:pPr>
              <a:buFont typeface="Arial" panose="020B0604020202020204" pitchFamily="34" charset="0"/>
              <a:buChar char="•"/>
            </a:pPr>
            <a:endParaRPr lang="en-US" dirty="0"/>
          </a:p>
          <a:p>
            <a:endParaRPr lang="en-US" dirty="0"/>
          </a:p>
        </p:txBody>
      </p:sp>
      <p:pic>
        <p:nvPicPr>
          <p:cNvPr id="1028" name="Picture 4" descr="Home | MD Program | Perelman School of Medicine at the University of  Pennsylvania">
            <a:extLst>
              <a:ext uri="{FF2B5EF4-FFF2-40B4-BE49-F238E27FC236}">
                <a16:creationId xmlns:a16="http://schemas.microsoft.com/office/drawing/2014/main" id="{6D8EB9D2-3BA2-FD2A-E03E-1B7D6413D9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173" r="35085" b="2"/>
          <a:stretch>
            <a:fillRect/>
          </a:stretch>
        </p:blipFill>
        <p:spPr bwMode="auto">
          <a:xfrm>
            <a:off x="8020570" y="1916318"/>
            <a:ext cx="3720138" cy="4118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2028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64BBAA4-C62B-4146-B49F-FE4CC4655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6A9ADC-7C67-7F9A-22AC-F5E737431E78}"/>
              </a:ext>
            </a:extLst>
          </p:cNvPr>
          <p:cNvSpPr>
            <a:spLocks noGrp="1"/>
          </p:cNvSpPr>
          <p:nvPr>
            <p:ph type="title"/>
          </p:nvPr>
        </p:nvSpPr>
        <p:spPr>
          <a:xfrm>
            <a:off x="1097280" y="286603"/>
            <a:ext cx="10058400" cy="1450757"/>
          </a:xfrm>
        </p:spPr>
        <p:txBody>
          <a:bodyPr>
            <a:normAutofit/>
          </a:bodyPr>
          <a:lstStyle/>
          <a:p>
            <a:r>
              <a:rPr lang="en-US" dirty="0"/>
              <a:t>Referrals to the Penn Memory Center</a:t>
            </a:r>
          </a:p>
        </p:txBody>
      </p:sp>
      <p:pic>
        <p:nvPicPr>
          <p:cNvPr id="8" name="Graphic 7" descr="Stopwatch with solid fill">
            <a:extLst>
              <a:ext uri="{FF2B5EF4-FFF2-40B4-BE49-F238E27FC236}">
                <a16:creationId xmlns:a16="http://schemas.microsoft.com/office/drawing/2014/main" id="{CCB375CF-9A24-3EF5-AEA7-AF596EAB9B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2102" y="2104325"/>
            <a:ext cx="3094997" cy="3094997"/>
          </a:xfrm>
          <a:prstGeom prst="rect">
            <a:avLst/>
          </a:prstGeom>
        </p:spPr>
      </p:pic>
      <p:sp>
        <p:nvSpPr>
          <p:cNvPr id="3" name="Content Placeholder 2">
            <a:extLst>
              <a:ext uri="{FF2B5EF4-FFF2-40B4-BE49-F238E27FC236}">
                <a16:creationId xmlns:a16="http://schemas.microsoft.com/office/drawing/2014/main" id="{1518308F-C0DD-9998-86D4-F3DFA7CFCEB7}"/>
              </a:ext>
            </a:extLst>
          </p:cNvPr>
          <p:cNvSpPr>
            <a:spLocks noGrp="1"/>
          </p:cNvSpPr>
          <p:nvPr>
            <p:ph idx="1"/>
          </p:nvPr>
        </p:nvSpPr>
        <p:spPr>
          <a:xfrm>
            <a:off x="3589020" y="1845734"/>
            <a:ext cx="8263889" cy="4023360"/>
          </a:xfrm>
        </p:spPr>
        <p:txBody>
          <a:bodyPr>
            <a:normAutofit/>
          </a:bodyPr>
          <a:lstStyle/>
          <a:p>
            <a:r>
              <a:rPr lang="en-US" dirty="0"/>
              <a:t>Scenario 1: Patient referred to dementia specialist with no work up</a:t>
            </a:r>
          </a:p>
          <a:p>
            <a:pPr>
              <a:buFont typeface="Wingdings" panose="05000000000000000000" pitchFamily="2" charset="2"/>
              <a:buChar char="Ø"/>
            </a:pPr>
            <a:r>
              <a:rPr lang="en-US" dirty="0"/>
              <a:t>Visit 1: Specialist conducts cognitive testing and functional status assessment; evaluates for reversible causes and orders labs and brain imaging</a:t>
            </a:r>
          </a:p>
          <a:p>
            <a:pPr>
              <a:buFont typeface="Wingdings" panose="05000000000000000000" pitchFamily="2" charset="2"/>
              <a:buChar char="Ø"/>
            </a:pPr>
            <a:r>
              <a:rPr lang="en-US" dirty="0"/>
              <a:t>Visit 2: Specialist reviews testing and decides if reversible cause needs to be addressed and/or if neurodegenerative evaluation is warranted </a:t>
            </a:r>
            <a:r>
              <a:rPr lang="en-US" dirty="0">
                <a:sym typeface="Wingdings" panose="05000000000000000000" pitchFamily="2" charset="2"/>
              </a:rPr>
              <a:t> sends biomarker tests; only urgent social needs addressed</a:t>
            </a:r>
          </a:p>
          <a:p>
            <a:pPr lvl="1">
              <a:buFont typeface="Wingdings" panose="05000000000000000000" pitchFamily="2" charset="2"/>
              <a:buChar char="Ø"/>
            </a:pPr>
            <a:r>
              <a:rPr lang="en-US" sz="2000" dirty="0"/>
              <a:t>Possible additional visit needed for follow up on response to medication change, treatment of mood disorder, sleep disturbance, etc.</a:t>
            </a:r>
          </a:p>
          <a:p>
            <a:pPr>
              <a:buFont typeface="Wingdings" panose="05000000000000000000" pitchFamily="2" charset="2"/>
              <a:buChar char="Ø"/>
            </a:pPr>
            <a:r>
              <a:rPr lang="en-US" dirty="0"/>
              <a:t>Visit 3 or 4: Specialist reviews biomarker testing and delivers diagnosis, discusses social needs and refers to meet with social work team</a:t>
            </a:r>
          </a:p>
        </p:txBody>
      </p:sp>
      <p:sp>
        <p:nvSpPr>
          <p:cNvPr id="15" name="Rectangle 14">
            <a:extLst>
              <a:ext uri="{FF2B5EF4-FFF2-40B4-BE49-F238E27FC236}">
                <a16:creationId xmlns:a16="http://schemas.microsoft.com/office/drawing/2014/main" id="{77C34054-98F8-4229-885E-04C525969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22AAB964-B835-4B93-A1F3-4A30D1F38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5783595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FE77B-7AED-D004-FA5C-B11A0D75FCEA}"/>
              </a:ext>
            </a:extLst>
          </p:cNvPr>
          <p:cNvSpPr>
            <a:spLocks noGrp="1"/>
          </p:cNvSpPr>
          <p:nvPr>
            <p:ph type="title"/>
          </p:nvPr>
        </p:nvSpPr>
        <p:spPr/>
        <p:txBody>
          <a:bodyPr/>
          <a:lstStyle/>
          <a:p>
            <a:r>
              <a:rPr lang="en-US" dirty="0"/>
              <a:t>Referrals to the Penn Memory Center</a:t>
            </a:r>
          </a:p>
        </p:txBody>
      </p:sp>
      <p:sp>
        <p:nvSpPr>
          <p:cNvPr id="4" name="Content Placeholder 2">
            <a:extLst>
              <a:ext uri="{FF2B5EF4-FFF2-40B4-BE49-F238E27FC236}">
                <a16:creationId xmlns:a16="http://schemas.microsoft.com/office/drawing/2014/main" id="{45BC2F9B-CDCA-E46D-479F-D6C6DF6F338B}"/>
              </a:ext>
            </a:extLst>
          </p:cNvPr>
          <p:cNvSpPr txBox="1">
            <a:spLocks/>
          </p:cNvSpPr>
          <p:nvPr/>
        </p:nvSpPr>
        <p:spPr>
          <a:xfrm>
            <a:off x="1101090" y="1827947"/>
            <a:ext cx="10058400" cy="4023360"/>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Scenario 2: Patient sent to dementia specialist with cognitive testing and functional activities questionnaire completed, along with reversible dementia work-up and MRI brain.</a:t>
            </a:r>
          </a:p>
          <a:p>
            <a:pPr>
              <a:buFont typeface="Wingdings" panose="05000000000000000000" pitchFamily="2" charset="2"/>
              <a:buChar char="Ø"/>
            </a:pPr>
            <a:r>
              <a:rPr lang="en-US" dirty="0"/>
              <a:t>Visit 1: Specialist confirms there is cognitive impairment, orders Alzheimer’s biomarker (or other biomarker) testing and assesses for social needs</a:t>
            </a:r>
          </a:p>
          <a:p>
            <a:pPr>
              <a:buFont typeface="Wingdings" panose="05000000000000000000" pitchFamily="2" charset="2"/>
              <a:buChar char="Ø"/>
            </a:pPr>
            <a:r>
              <a:rPr lang="en-US" dirty="0"/>
              <a:t>Visit 2: Specialist reviews results of testing, delivers diagnosis, discusses treatment plan, and has patient and family meet with social worker</a:t>
            </a:r>
          </a:p>
        </p:txBody>
      </p:sp>
      <p:sp>
        <p:nvSpPr>
          <p:cNvPr id="5" name="TextBox 4">
            <a:extLst>
              <a:ext uri="{FF2B5EF4-FFF2-40B4-BE49-F238E27FC236}">
                <a16:creationId xmlns:a16="http://schemas.microsoft.com/office/drawing/2014/main" id="{82AF8449-8E51-CB57-CD49-C7376786E94C}"/>
              </a:ext>
            </a:extLst>
          </p:cNvPr>
          <p:cNvSpPr txBox="1"/>
          <p:nvPr/>
        </p:nvSpPr>
        <p:spPr>
          <a:xfrm>
            <a:off x="891540" y="4800600"/>
            <a:ext cx="10504170" cy="830997"/>
          </a:xfrm>
          <a:prstGeom prst="rect">
            <a:avLst/>
          </a:prstGeom>
          <a:noFill/>
        </p:spPr>
        <p:txBody>
          <a:bodyPr wrap="square" rtlCol="0">
            <a:spAutoFit/>
          </a:bodyPr>
          <a:lstStyle/>
          <a:p>
            <a:pPr algn="ctr"/>
            <a:r>
              <a:rPr lang="en-US" sz="2400" b="1" dirty="0"/>
              <a:t>If patients come to a dementia specialist with more information, they will receive a diagnosis and management plan faster.</a:t>
            </a:r>
          </a:p>
        </p:txBody>
      </p:sp>
    </p:spTree>
    <p:extLst>
      <p:ext uri="{BB962C8B-B14F-4D97-AF65-F5344CB8AC3E}">
        <p14:creationId xmlns:p14="http://schemas.microsoft.com/office/powerpoint/2010/main" val="85864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DCE79-30B6-280B-CC14-818C1AEF0110}"/>
              </a:ext>
            </a:extLst>
          </p:cNvPr>
          <p:cNvSpPr>
            <a:spLocks noGrp="1"/>
          </p:cNvSpPr>
          <p:nvPr>
            <p:ph type="title"/>
          </p:nvPr>
        </p:nvSpPr>
        <p:spPr/>
        <p:txBody>
          <a:bodyPr/>
          <a:lstStyle/>
          <a:p>
            <a:r>
              <a:rPr lang="en-US" dirty="0"/>
              <a:t>GUIDE referrals</a:t>
            </a:r>
          </a:p>
        </p:txBody>
      </p:sp>
      <p:sp>
        <p:nvSpPr>
          <p:cNvPr id="3" name="Content Placeholder 2">
            <a:extLst>
              <a:ext uri="{FF2B5EF4-FFF2-40B4-BE49-F238E27FC236}">
                <a16:creationId xmlns:a16="http://schemas.microsoft.com/office/drawing/2014/main" id="{BA15DDC3-1F97-65C6-FA13-67247A3625D9}"/>
              </a:ext>
            </a:extLst>
          </p:cNvPr>
          <p:cNvSpPr>
            <a:spLocks noGrp="1"/>
          </p:cNvSpPr>
          <p:nvPr>
            <p:ph idx="1"/>
          </p:nvPr>
        </p:nvSpPr>
        <p:spPr/>
        <p:txBody>
          <a:bodyPr>
            <a:normAutofit/>
          </a:bodyPr>
          <a:lstStyle/>
          <a:p>
            <a:pPr marL="0" indent="0">
              <a:buNone/>
            </a:pPr>
            <a:r>
              <a:rPr lang="en-US" sz="2200" dirty="0"/>
              <a:t>The same logic applies…</a:t>
            </a:r>
          </a:p>
          <a:p>
            <a:pPr>
              <a:buFont typeface="Arial" panose="020B0604020202020204" pitchFamily="34" charset="0"/>
              <a:buChar char="•"/>
            </a:pPr>
            <a:r>
              <a:rPr lang="en-US" sz="2200" dirty="0"/>
              <a:t>We can attest to a dementia diagnosis made by an outside provider, and we will do so if the patient comes to us with an adequate prior evaluation.</a:t>
            </a:r>
          </a:p>
          <a:p>
            <a:pPr>
              <a:buFont typeface="Arial" panose="020B0604020202020204" pitchFamily="34" charset="0"/>
              <a:buChar char="•"/>
            </a:pPr>
            <a:r>
              <a:rPr lang="en-US" sz="2200" dirty="0"/>
              <a:t>This allows us to spend more of the initial visit addressing other needs like care planning and social issues</a:t>
            </a:r>
          </a:p>
          <a:p>
            <a:pPr>
              <a:buFont typeface="Arial" panose="020B0604020202020204" pitchFamily="34" charset="0"/>
              <a:buChar char="•"/>
            </a:pPr>
            <a:r>
              <a:rPr lang="en-US" sz="2200" dirty="0"/>
              <a:t>At Penn Medicine, we have efforts in place to help primary care providers distinguish between mild cognitive impairment and early vs later stage dementia, to improve appropriate referrals for GUIDE and amyloid targeting therapy</a:t>
            </a:r>
          </a:p>
          <a:p>
            <a:pPr>
              <a:buFont typeface="Arial" panose="020B0604020202020204" pitchFamily="34" charset="0"/>
              <a:buChar char="•"/>
            </a:pPr>
            <a:r>
              <a:rPr lang="en-US" sz="2200" b="1" dirty="0"/>
              <a:t>At the very least, goal is for patients to be sent with cognitive impairment confirmed</a:t>
            </a:r>
          </a:p>
        </p:txBody>
      </p:sp>
    </p:spTree>
    <p:extLst>
      <p:ext uri="{BB962C8B-B14F-4D97-AF65-F5344CB8AC3E}">
        <p14:creationId xmlns:p14="http://schemas.microsoft.com/office/powerpoint/2010/main" val="104427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A414FCCD-5D5D-142B-6A30-761E8F8F88CC}"/>
              </a:ext>
            </a:extLst>
          </p:cNvPr>
          <p:cNvSpPr>
            <a:spLocks noGrp="1"/>
          </p:cNvSpPr>
          <p:nvPr>
            <p:ph type="title"/>
          </p:nvPr>
        </p:nvSpPr>
        <p:spPr>
          <a:xfrm>
            <a:off x="492370" y="516835"/>
            <a:ext cx="3084844" cy="5772840"/>
          </a:xfrm>
        </p:spPr>
        <p:txBody>
          <a:bodyPr anchor="ctr">
            <a:normAutofit/>
          </a:bodyPr>
          <a:lstStyle/>
          <a:p>
            <a:r>
              <a:rPr lang="en-US" sz="3600" dirty="0">
                <a:solidFill>
                  <a:srgbClr val="FFFFFF"/>
                </a:solidFill>
              </a:rPr>
              <a:t>Capability &amp;</a:t>
            </a:r>
            <a:br>
              <a:rPr lang="en-US" sz="3600" dirty="0">
                <a:solidFill>
                  <a:srgbClr val="FFFFFF"/>
                </a:solidFill>
              </a:rPr>
            </a:br>
            <a:r>
              <a:rPr lang="en-US" sz="3600" dirty="0">
                <a:solidFill>
                  <a:srgbClr val="FFFFFF"/>
                </a:solidFill>
              </a:rPr>
              <a:t>Opportunity</a:t>
            </a:r>
          </a:p>
        </p:txBody>
      </p:sp>
      <p:sp>
        <p:nvSpPr>
          <p:cNvPr id="13" name="Rectangle 12">
            <a:extLst>
              <a:ext uri="{FF2B5EF4-FFF2-40B4-BE49-F238E27FC236}">
                <a16:creationId xmlns:a16="http://schemas.microsoft.com/office/drawing/2014/main" id="{6669F804-A677-4B75-95F4-A5E4426FB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A68862F7-C7D4-E920-CAC0-1B024F2E4D94}"/>
              </a:ext>
            </a:extLst>
          </p:cNvPr>
          <p:cNvGraphicFramePr>
            <a:graphicFrameLocks noGrp="1"/>
          </p:cNvGraphicFramePr>
          <p:nvPr>
            <p:ph idx="1"/>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667583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73ECEC8-0F24-45B8-950F-35FC94BC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89BA8D-BD22-CB77-7214-B550A07D696C}"/>
              </a:ext>
            </a:extLst>
          </p:cNvPr>
          <p:cNvSpPr>
            <a:spLocks noGrp="1"/>
          </p:cNvSpPr>
          <p:nvPr>
            <p:ph type="title"/>
          </p:nvPr>
        </p:nvSpPr>
        <p:spPr>
          <a:xfrm>
            <a:off x="7859485" y="634946"/>
            <a:ext cx="3690257" cy="1450757"/>
          </a:xfrm>
        </p:spPr>
        <p:txBody>
          <a:bodyPr>
            <a:normAutofit/>
          </a:bodyPr>
          <a:lstStyle/>
          <a:p>
            <a:r>
              <a:rPr lang="en-US" sz="3400" dirty="0"/>
              <a:t>Cognitive Assessment </a:t>
            </a:r>
            <a:br>
              <a:rPr lang="en-US" sz="3400" dirty="0"/>
            </a:br>
            <a:r>
              <a:rPr lang="en-US" sz="3400" dirty="0"/>
              <a:t>Penn Pathway</a:t>
            </a:r>
          </a:p>
        </p:txBody>
      </p:sp>
      <p:pic>
        <p:nvPicPr>
          <p:cNvPr id="4" name="Picture 2" descr="A screenshot of a computer screen&#10;&#10;AI-generated content may be incorrect.">
            <a:extLst>
              <a:ext uri="{FF2B5EF4-FFF2-40B4-BE49-F238E27FC236}">
                <a16:creationId xmlns:a16="http://schemas.microsoft.com/office/drawing/2014/main" id="{2C9D29BB-20BE-DA92-EA05-B02D26AD55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234" r="3" b="17080"/>
          <a:stretch>
            <a:fillRect/>
          </a:stretch>
        </p:blipFill>
        <p:spPr bwMode="auto">
          <a:xfrm>
            <a:off x="633999" y="640081"/>
            <a:ext cx="6909801" cy="531440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Straight Connector 12">
            <a:extLst>
              <a:ext uri="{FF2B5EF4-FFF2-40B4-BE49-F238E27FC236}">
                <a16:creationId xmlns:a16="http://schemas.microsoft.com/office/drawing/2014/main" id="{89EB8C68-FF1B-4849-867B-32D29B19F1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51563FC2-C6A4-276E-C185-8747CD12242F}"/>
              </a:ext>
            </a:extLst>
          </p:cNvPr>
          <p:cNvSpPr>
            <a:spLocks noGrp="1"/>
          </p:cNvSpPr>
          <p:nvPr>
            <p:ph idx="1"/>
          </p:nvPr>
        </p:nvSpPr>
        <p:spPr>
          <a:xfrm>
            <a:off x="7859485" y="2198914"/>
            <a:ext cx="3690257" cy="3670180"/>
          </a:xfrm>
        </p:spPr>
        <p:txBody>
          <a:bodyPr>
            <a:normAutofit/>
          </a:bodyPr>
          <a:lstStyle/>
          <a:p>
            <a:pPr marL="342900" indent="-342900">
              <a:buFont typeface="Arial" pitchFamily="34" charset="0"/>
              <a:buChar char="•"/>
            </a:pPr>
            <a:r>
              <a:rPr lang="en-US" dirty="0">
                <a:solidFill>
                  <a:schemeClr val="tx1"/>
                </a:solidFill>
                <a:latin typeface="+mj-lt"/>
              </a:rPr>
              <a:t>Cognitive history questions answered in pathway</a:t>
            </a:r>
          </a:p>
          <a:p>
            <a:pPr marL="342900" indent="-342900">
              <a:buFont typeface="Arial" pitchFamily="34" charset="0"/>
              <a:buChar char="•"/>
            </a:pPr>
            <a:r>
              <a:rPr lang="en-US" dirty="0">
                <a:solidFill>
                  <a:schemeClr val="tx1"/>
                </a:solidFill>
                <a:latin typeface="+mj-lt"/>
              </a:rPr>
              <a:t>Link to flowsheets for cognitive and functional testing</a:t>
            </a:r>
          </a:p>
          <a:p>
            <a:pPr marL="479700" lvl="1" indent="-342900"/>
            <a:r>
              <a:rPr lang="en-US" sz="2000" dirty="0">
                <a:solidFill>
                  <a:schemeClr val="tx1"/>
                </a:solidFill>
                <a:latin typeface="+mj-lt"/>
              </a:rPr>
              <a:t>Score interpretation</a:t>
            </a:r>
          </a:p>
          <a:p>
            <a:pPr marL="342900" indent="-342900">
              <a:buFont typeface="Arial" pitchFamily="34" charset="0"/>
              <a:buChar char="•"/>
            </a:pPr>
            <a:r>
              <a:rPr lang="en-US" dirty="0">
                <a:solidFill>
                  <a:schemeClr val="tx1"/>
                </a:solidFill>
                <a:latin typeface="+mj-lt"/>
              </a:rPr>
              <a:t>Lab and imaging orders</a:t>
            </a:r>
          </a:p>
          <a:p>
            <a:pPr marL="342900" indent="-342900">
              <a:buFont typeface="Arial" pitchFamily="34" charset="0"/>
              <a:buChar char="•"/>
            </a:pPr>
            <a:r>
              <a:rPr lang="en-US" dirty="0">
                <a:solidFill>
                  <a:schemeClr val="tx1"/>
                </a:solidFill>
                <a:latin typeface="+mj-lt"/>
              </a:rPr>
              <a:t>Specialist referral guidance</a:t>
            </a:r>
          </a:p>
          <a:p>
            <a:pPr marL="342900" indent="-342900">
              <a:buFont typeface="Arial" pitchFamily="34" charset="0"/>
              <a:buChar char="•"/>
            </a:pPr>
            <a:r>
              <a:rPr lang="en-US" dirty="0">
                <a:solidFill>
                  <a:schemeClr val="tx1"/>
                </a:solidFill>
                <a:latin typeface="+mj-lt"/>
              </a:rPr>
              <a:t>Note creation</a:t>
            </a:r>
          </a:p>
          <a:p>
            <a:endParaRPr lang="en-US" dirty="0"/>
          </a:p>
        </p:txBody>
      </p:sp>
      <p:sp>
        <p:nvSpPr>
          <p:cNvPr id="15" name="Rectangle 14">
            <a:extLst>
              <a:ext uri="{FF2B5EF4-FFF2-40B4-BE49-F238E27FC236}">
                <a16:creationId xmlns:a16="http://schemas.microsoft.com/office/drawing/2014/main" id="{7D417315-0A35-4882-ABD2-ABE3C89E5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8B53612E-ADB2-4457-9688-89506397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1675883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40791F6-715D-481A-9C4A-3645AECF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D61441-0CAB-FE05-76C1-67ECC362BAE0}"/>
              </a:ext>
            </a:extLst>
          </p:cNvPr>
          <p:cNvSpPr>
            <a:spLocks noGrp="1"/>
          </p:cNvSpPr>
          <p:nvPr>
            <p:ph type="title"/>
          </p:nvPr>
        </p:nvSpPr>
        <p:spPr>
          <a:xfrm>
            <a:off x="4974771" y="634946"/>
            <a:ext cx="6574972" cy="1450757"/>
          </a:xfrm>
        </p:spPr>
        <p:txBody>
          <a:bodyPr>
            <a:normAutofit/>
          </a:bodyPr>
          <a:lstStyle/>
          <a:p>
            <a:r>
              <a:rPr lang="en-US" dirty="0"/>
              <a:t>Interprofessional consults (</a:t>
            </a:r>
            <a:r>
              <a:rPr lang="en-US" dirty="0" err="1"/>
              <a:t>eConsults</a:t>
            </a:r>
            <a:r>
              <a:rPr lang="en-US" dirty="0"/>
              <a:t>)</a:t>
            </a:r>
          </a:p>
        </p:txBody>
      </p:sp>
      <p:pic>
        <p:nvPicPr>
          <p:cNvPr id="5" name="Picture 4" descr="Head outline and magnifying glass">
            <a:extLst>
              <a:ext uri="{FF2B5EF4-FFF2-40B4-BE49-F238E27FC236}">
                <a16:creationId xmlns:a16="http://schemas.microsoft.com/office/drawing/2014/main" id="{1124C9E2-C032-DB7C-D149-D0948B3DF5E7}"/>
              </a:ext>
            </a:extLst>
          </p:cNvPr>
          <p:cNvPicPr>
            <a:picLocks noChangeAspect="1"/>
          </p:cNvPicPr>
          <p:nvPr/>
        </p:nvPicPr>
        <p:blipFill>
          <a:blip r:embed="rId2">
            <a:extLst>
              <a:ext uri="{28A0092B-C50C-407E-A947-70E740481C1C}">
                <a14:useLocalDpi xmlns:a14="http://schemas.microsoft.com/office/drawing/2010/main" val="0"/>
              </a:ext>
            </a:extLst>
          </a:blip>
          <a:srcRect l="26400" r="23342" b="-1"/>
          <a:stretch>
            <a:fillRect/>
          </a:stretch>
        </p:blipFill>
        <p:spPr>
          <a:xfrm>
            <a:off x="633999" y="640081"/>
            <a:ext cx="4001315" cy="5314406"/>
          </a:xfrm>
          <a:prstGeom prst="rect">
            <a:avLst/>
          </a:prstGeom>
        </p:spPr>
      </p:pic>
      <p:cxnSp>
        <p:nvCxnSpPr>
          <p:cNvPr id="12" name="Straight Connector 11">
            <a:extLst>
              <a:ext uri="{FF2B5EF4-FFF2-40B4-BE49-F238E27FC236}">
                <a16:creationId xmlns:a16="http://schemas.microsoft.com/office/drawing/2014/main" id="{740F83A4-FAC4-4867-95A5-BBFD280C7B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4ED1D41-65A6-1370-B018-6E9EB3CECAE2}"/>
              </a:ext>
            </a:extLst>
          </p:cNvPr>
          <p:cNvSpPr>
            <a:spLocks noGrp="1"/>
          </p:cNvSpPr>
          <p:nvPr>
            <p:ph idx="1"/>
          </p:nvPr>
        </p:nvSpPr>
        <p:spPr>
          <a:xfrm>
            <a:off x="4974769" y="2198914"/>
            <a:ext cx="6574973" cy="3670180"/>
          </a:xfrm>
        </p:spPr>
        <p:txBody>
          <a:bodyPr>
            <a:normAutofit fontScale="92500" lnSpcReduction="10000"/>
          </a:bodyPr>
          <a:lstStyle/>
          <a:p>
            <a:pPr>
              <a:buFont typeface="Arial" panose="020B0604020202020204" pitchFamily="34" charset="0"/>
              <a:buChar char="•"/>
            </a:pPr>
            <a:r>
              <a:rPr lang="en-US" sz="1800" dirty="0"/>
              <a:t>Planning to launch in December 2025/January 2026</a:t>
            </a:r>
          </a:p>
          <a:p>
            <a:pPr>
              <a:buFont typeface="Arial" panose="020B0604020202020204" pitchFamily="34" charset="0"/>
              <a:buChar char="•"/>
            </a:pPr>
            <a:r>
              <a:rPr lang="en-US" sz="1800" dirty="0"/>
              <a:t>For issues that can be handled within 5-10 minutes</a:t>
            </a:r>
          </a:p>
          <a:p>
            <a:pPr lvl="1">
              <a:buFont typeface="Arial" panose="020B0604020202020204" pitchFamily="34" charset="0"/>
              <a:buChar char="•"/>
            </a:pPr>
            <a:r>
              <a:rPr lang="en-US" dirty="0"/>
              <a:t>Cognitive test interpretation</a:t>
            </a:r>
          </a:p>
          <a:p>
            <a:pPr lvl="1">
              <a:buFont typeface="Arial" panose="020B0604020202020204" pitchFamily="34" charset="0"/>
              <a:buChar char="•"/>
            </a:pPr>
            <a:r>
              <a:rPr lang="en-US" dirty="0"/>
              <a:t>Imaging interpretation</a:t>
            </a:r>
          </a:p>
          <a:p>
            <a:pPr lvl="1">
              <a:buFont typeface="Arial" panose="020B0604020202020204" pitchFamily="34" charset="0"/>
              <a:buChar char="•"/>
            </a:pPr>
            <a:r>
              <a:rPr lang="en-US" dirty="0"/>
              <a:t>Appropriate next steps in diagnosis</a:t>
            </a:r>
          </a:p>
          <a:p>
            <a:pPr lvl="1">
              <a:buFont typeface="Arial" panose="020B0604020202020204" pitchFamily="34" charset="0"/>
              <a:buChar char="•"/>
            </a:pPr>
            <a:r>
              <a:rPr lang="en-US" dirty="0"/>
              <a:t>Appropriateness for amyloid targeting therapy</a:t>
            </a:r>
          </a:p>
          <a:p>
            <a:pPr lvl="1">
              <a:buFont typeface="Arial" panose="020B0604020202020204" pitchFamily="34" charset="0"/>
              <a:buChar char="•"/>
            </a:pPr>
            <a:r>
              <a:rPr lang="en-US" dirty="0"/>
              <a:t>Appropriateness for GUIDE</a:t>
            </a:r>
          </a:p>
          <a:p>
            <a:pPr marL="0" indent="0">
              <a:buNone/>
            </a:pPr>
            <a:r>
              <a:rPr lang="en-US" sz="1800" dirty="0"/>
              <a:t>Goals:</a:t>
            </a:r>
          </a:p>
          <a:p>
            <a:pPr>
              <a:buFont typeface="Arial" panose="020B0604020202020204" pitchFamily="34" charset="0"/>
              <a:buChar char="•"/>
            </a:pPr>
            <a:r>
              <a:rPr lang="en-US" sz="1800" dirty="0"/>
              <a:t>Improve communication between neurology and primary care</a:t>
            </a:r>
          </a:p>
          <a:p>
            <a:pPr>
              <a:buFont typeface="Arial" panose="020B0604020202020204" pitchFamily="34" charset="0"/>
              <a:buChar char="•"/>
            </a:pPr>
            <a:r>
              <a:rPr lang="en-US" sz="1800" dirty="0"/>
              <a:t>Improve patient triage</a:t>
            </a:r>
          </a:p>
          <a:p>
            <a:pPr>
              <a:buFont typeface="Arial" panose="020B0604020202020204" pitchFamily="34" charset="0"/>
              <a:buChar char="•"/>
            </a:pPr>
            <a:r>
              <a:rPr lang="en-US" sz="1800" dirty="0"/>
              <a:t>Improve care efficiency</a:t>
            </a:r>
          </a:p>
        </p:txBody>
      </p:sp>
      <p:sp>
        <p:nvSpPr>
          <p:cNvPr id="14" name="Rectangle 13">
            <a:extLst>
              <a:ext uri="{FF2B5EF4-FFF2-40B4-BE49-F238E27FC236}">
                <a16:creationId xmlns:a16="http://schemas.microsoft.com/office/drawing/2014/main" id="{CADA4CA0-9A57-4FBE-A9E5-24DFC23C3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811CBAFA-D7E0-40A7-BB94-2C05304B4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961402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5169" y="1690503"/>
            <a:ext cx="8541662" cy="1470025"/>
          </a:xfrm>
        </p:spPr>
        <p:txBody>
          <a:bodyPr/>
          <a:lstStyle/>
          <a:p>
            <a:pPr>
              <a:spcBef>
                <a:spcPts val="600"/>
              </a:spcBef>
            </a:pPr>
            <a:r>
              <a:rPr lang="en-US" sz="4400" dirty="0"/>
              <a:t>GUIDE + Primary Care</a:t>
            </a:r>
          </a:p>
        </p:txBody>
      </p:sp>
      <p:sp>
        <p:nvSpPr>
          <p:cNvPr id="4" name="TextBox 3"/>
          <p:cNvSpPr txBox="1"/>
          <p:nvPr/>
        </p:nvSpPr>
        <p:spPr>
          <a:xfrm>
            <a:off x="2536166" y="2772696"/>
            <a:ext cx="67852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Getting to Yes</a:t>
            </a:r>
          </a:p>
        </p:txBody>
      </p:sp>
      <p:sp>
        <p:nvSpPr>
          <p:cNvPr id="5" name="TextBox 4"/>
          <p:cNvSpPr txBox="1"/>
          <p:nvPr/>
        </p:nvSpPr>
        <p:spPr>
          <a:xfrm>
            <a:off x="6080245" y="44081"/>
            <a:ext cx="18473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A2103D77-2870-4283-BB5D-1C5EA94F9C22}"/>
              </a:ext>
            </a:extLst>
          </p:cNvPr>
          <p:cNvSpPr/>
          <p:nvPr/>
        </p:nvSpPr>
        <p:spPr>
          <a:xfrm>
            <a:off x="2071007" y="4555894"/>
            <a:ext cx="8115300" cy="2070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FD41BB7B-6F3B-314F-3667-BD6F6F9E17D7}"/>
              </a:ext>
            </a:extLst>
          </p:cNvPr>
          <p:cNvPicPr>
            <a:picLocks noChangeAspect="1"/>
          </p:cNvPicPr>
          <p:nvPr/>
        </p:nvPicPr>
        <p:blipFill rotWithShape="1">
          <a:blip r:embed="rId3"/>
          <a:srcRect l="158590" t="8187" r="-158590" b="-8187"/>
          <a:stretch/>
        </p:blipFill>
        <p:spPr>
          <a:xfrm>
            <a:off x="7575971" y="595387"/>
            <a:ext cx="3571875" cy="4514850"/>
          </a:xfrm>
          <a:prstGeom prst="rect">
            <a:avLst/>
          </a:prstGeom>
        </p:spPr>
      </p:pic>
      <p:sp>
        <p:nvSpPr>
          <p:cNvPr id="16" name="Rectangle 15">
            <a:extLst>
              <a:ext uri="{FF2B5EF4-FFF2-40B4-BE49-F238E27FC236}">
                <a16:creationId xmlns:a16="http://schemas.microsoft.com/office/drawing/2014/main" id="{CFC416B4-5CBA-96C5-A8AB-569024FD65DF}"/>
              </a:ext>
            </a:extLst>
          </p:cNvPr>
          <p:cNvSpPr/>
          <p:nvPr/>
        </p:nvSpPr>
        <p:spPr>
          <a:xfrm>
            <a:off x="247849" y="4555894"/>
            <a:ext cx="1887208" cy="18478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Rectangle 17">
            <a:extLst>
              <a:ext uri="{FF2B5EF4-FFF2-40B4-BE49-F238E27FC236}">
                <a16:creationId xmlns:a16="http://schemas.microsoft.com/office/drawing/2014/main" id="{AA84EA5C-D9BC-8BF7-72FC-95688D15818A}"/>
              </a:ext>
            </a:extLst>
          </p:cNvPr>
          <p:cNvSpPr/>
          <p:nvPr/>
        </p:nvSpPr>
        <p:spPr>
          <a:xfrm>
            <a:off x="9937782" y="4666995"/>
            <a:ext cx="1887208" cy="18478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2" name="TextBox 11">
            <a:extLst>
              <a:ext uri="{FF2B5EF4-FFF2-40B4-BE49-F238E27FC236}">
                <a16:creationId xmlns:a16="http://schemas.microsoft.com/office/drawing/2014/main" id="{1BEB15DA-BB44-5B3B-E8A3-89B113627FF8}"/>
              </a:ext>
            </a:extLst>
          </p:cNvPr>
          <p:cNvSpPr txBox="1"/>
          <p:nvPr/>
        </p:nvSpPr>
        <p:spPr>
          <a:xfrm>
            <a:off x="2167714" y="5017561"/>
            <a:ext cx="7856572"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ts val="24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a:ea typeface="+mn-ea"/>
                <a:cs typeface="Arial"/>
              </a:rPr>
              <a:t>Barak Gaster, MD      </a:t>
            </a:r>
            <a:r>
              <a:rPr kumimoji="0" lang="en-US" sz="2800" b="0" i="0" u="none" strike="noStrike" kern="1200" cap="none" spc="0" normalizeH="0" baseline="0" noProof="0" dirty="0">
                <a:ln>
                  <a:noFill/>
                </a:ln>
                <a:solidFill>
                  <a:prstClr val="black"/>
                </a:solidFill>
                <a:effectLst/>
                <a:uLnTx/>
                <a:uFillTx/>
                <a:latin typeface="Arial"/>
                <a:ea typeface="+mn-ea"/>
                <a:cs typeface="Arial"/>
              </a:rPr>
              <a:t>General Internal Medicine</a:t>
            </a:r>
          </a:p>
          <a:p>
            <a:pPr marL="0" marR="0" lvl="0" indent="0" algn="ctr" defTabSz="914400" rtl="0" eaLnBrk="1" fontAlgn="base" latinLnBrk="0" hangingPunct="1">
              <a:lnSpc>
                <a:spcPct val="100000"/>
              </a:lnSpc>
              <a:spcBef>
                <a:spcPct val="0"/>
              </a:spcBef>
              <a:spcAft>
                <a:spcPts val="24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a:ea typeface="+mn-ea"/>
                <a:cs typeface="Arial"/>
              </a:rPr>
              <a:t>University of Washington</a:t>
            </a:r>
          </a:p>
        </p:txBody>
      </p:sp>
      <p:pic>
        <p:nvPicPr>
          <p:cNvPr id="20" name="Picture 19">
            <a:extLst>
              <a:ext uri="{FF2B5EF4-FFF2-40B4-BE49-F238E27FC236}">
                <a16:creationId xmlns:a16="http://schemas.microsoft.com/office/drawing/2014/main" id="{EC77B53B-26E8-8302-EF32-6D32364BCD97}"/>
              </a:ext>
            </a:extLst>
          </p:cNvPr>
          <p:cNvPicPr>
            <a:picLocks noChangeAspect="1"/>
          </p:cNvPicPr>
          <p:nvPr/>
        </p:nvPicPr>
        <p:blipFill>
          <a:blip r:embed="rId4"/>
          <a:stretch>
            <a:fillRect/>
          </a:stretch>
        </p:blipFill>
        <p:spPr>
          <a:xfrm>
            <a:off x="0" y="891923"/>
            <a:ext cx="2418347" cy="3582112"/>
          </a:xfrm>
          <a:prstGeom prst="rect">
            <a:avLst/>
          </a:prstGeom>
        </p:spPr>
      </p:pic>
      <p:pic>
        <p:nvPicPr>
          <p:cNvPr id="21" name="Picture 20">
            <a:extLst>
              <a:ext uri="{FF2B5EF4-FFF2-40B4-BE49-F238E27FC236}">
                <a16:creationId xmlns:a16="http://schemas.microsoft.com/office/drawing/2014/main" id="{F654E6A5-1DEA-A627-44CC-01E913F12D04}"/>
              </a:ext>
            </a:extLst>
          </p:cNvPr>
          <p:cNvPicPr>
            <a:picLocks noChangeAspect="1"/>
          </p:cNvPicPr>
          <p:nvPr/>
        </p:nvPicPr>
        <p:blipFill>
          <a:blip r:embed="rId5"/>
          <a:stretch>
            <a:fillRect/>
          </a:stretch>
        </p:blipFill>
        <p:spPr>
          <a:xfrm>
            <a:off x="9637296" y="595387"/>
            <a:ext cx="2554704" cy="4061629"/>
          </a:xfrm>
          <a:prstGeom prst="rect">
            <a:avLst/>
          </a:prstGeom>
        </p:spPr>
      </p:pic>
      <p:pic>
        <p:nvPicPr>
          <p:cNvPr id="19" name="Picture 18">
            <a:extLst>
              <a:ext uri="{FF2B5EF4-FFF2-40B4-BE49-F238E27FC236}">
                <a16:creationId xmlns:a16="http://schemas.microsoft.com/office/drawing/2014/main" id="{B62394AF-E231-63AD-7C5D-3948F4B20901}"/>
              </a:ext>
            </a:extLst>
          </p:cNvPr>
          <p:cNvPicPr>
            <a:picLocks noChangeAspect="1"/>
          </p:cNvPicPr>
          <p:nvPr/>
        </p:nvPicPr>
        <p:blipFill>
          <a:blip r:embed="rId6"/>
          <a:stretch>
            <a:fillRect/>
          </a:stretch>
        </p:blipFill>
        <p:spPr>
          <a:xfrm>
            <a:off x="10135905" y="1759177"/>
            <a:ext cx="1592045" cy="1784188"/>
          </a:xfrm>
          <a:prstGeom prst="rect">
            <a:avLst/>
          </a:prstGeom>
        </p:spPr>
      </p:pic>
      <p:pic>
        <p:nvPicPr>
          <p:cNvPr id="3" name="Picture 2">
            <a:extLst>
              <a:ext uri="{FF2B5EF4-FFF2-40B4-BE49-F238E27FC236}">
                <a16:creationId xmlns:a16="http://schemas.microsoft.com/office/drawing/2014/main" id="{46758B5F-5E9D-9155-46E0-54DBA7397610}"/>
              </a:ext>
            </a:extLst>
          </p:cNvPr>
          <p:cNvPicPr>
            <a:picLocks noChangeAspect="1"/>
          </p:cNvPicPr>
          <p:nvPr/>
        </p:nvPicPr>
        <p:blipFill>
          <a:blip r:embed="rId7"/>
          <a:stretch>
            <a:fillRect/>
          </a:stretch>
        </p:blipFill>
        <p:spPr>
          <a:xfrm>
            <a:off x="494395" y="1759177"/>
            <a:ext cx="1591194" cy="1786283"/>
          </a:xfrm>
          <a:prstGeom prst="rect">
            <a:avLst/>
          </a:prstGeom>
        </p:spPr>
      </p:pic>
    </p:spTree>
    <p:extLst>
      <p:ext uri="{BB962C8B-B14F-4D97-AF65-F5344CB8AC3E}">
        <p14:creationId xmlns:p14="http://schemas.microsoft.com/office/powerpoint/2010/main" val="21016745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73ECEC8-0F24-45B8-950F-35FC94BC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81F62B-5193-6F19-2694-ECD899019DD1}"/>
              </a:ext>
            </a:extLst>
          </p:cNvPr>
          <p:cNvSpPr>
            <a:spLocks noGrp="1"/>
          </p:cNvSpPr>
          <p:nvPr>
            <p:ph type="title"/>
          </p:nvPr>
        </p:nvSpPr>
        <p:spPr>
          <a:xfrm>
            <a:off x="7859485" y="634946"/>
            <a:ext cx="3690257" cy="1450757"/>
          </a:xfrm>
        </p:spPr>
        <p:txBody>
          <a:bodyPr>
            <a:normAutofit/>
          </a:bodyPr>
          <a:lstStyle/>
          <a:p>
            <a:r>
              <a:rPr lang="en-US" sz="3700"/>
              <a:t>Motivation: Expedited referrals</a:t>
            </a:r>
          </a:p>
        </p:txBody>
      </p:sp>
      <p:pic>
        <p:nvPicPr>
          <p:cNvPr id="7" name="Picture 6" descr="Doctor speaking with elderly patient">
            <a:extLst>
              <a:ext uri="{FF2B5EF4-FFF2-40B4-BE49-F238E27FC236}">
                <a16:creationId xmlns:a16="http://schemas.microsoft.com/office/drawing/2014/main" id="{5D52B9E2-EFD7-78A2-360E-5F8CE9936E73}"/>
              </a:ext>
            </a:extLst>
          </p:cNvPr>
          <p:cNvPicPr>
            <a:picLocks noChangeAspect="1"/>
          </p:cNvPicPr>
          <p:nvPr/>
        </p:nvPicPr>
        <p:blipFill>
          <a:blip r:embed="rId2">
            <a:extLst>
              <a:ext uri="{28A0092B-C50C-407E-A947-70E740481C1C}">
                <a14:useLocalDpi xmlns:a14="http://schemas.microsoft.com/office/drawing/2010/main" val="0"/>
              </a:ext>
            </a:extLst>
          </a:blip>
          <a:srcRect l="7488" r="5723" b="-1"/>
          <a:stretch>
            <a:fillRect/>
          </a:stretch>
        </p:blipFill>
        <p:spPr>
          <a:xfrm>
            <a:off x="633999" y="640081"/>
            <a:ext cx="6909801" cy="5314406"/>
          </a:xfrm>
          <a:prstGeom prst="rect">
            <a:avLst/>
          </a:prstGeom>
        </p:spPr>
      </p:pic>
      <p:cxnSp>
        <p:nvCxnSpPr>
          <p:cNvPr id="14" name="Straight Connector 13">
            <a:extLst>
              <a:ext uri="{FF2B5EF4-FFF2-40B4-BE49-F238E27FC236}">
                <a16:creationId xmlns:a16="http://schemas.microsoft.com/office/drawing/2014/main" id="{89EB8C68-FF1B-4849-867B-32D29B19F1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BD4B881-DF02-9FAA-7ED4-C09FF0E3C9C3}"/>
              </a:ext>
            </a:extLst>
          </p:cNvPr>
          <p:cNvSpPr>
            <a:spLocks noGrp="1"/>
          </p:cNvSpPr>
          <p:nvPr>
            <p:ph idx="1"/>
          </p:nvPr>
        </p:nvSpPr>
        <p:spPr>
          <a:xfrm>
            <a:off x="7859485" y="2198914"/>
            <a:ext cx="3821975" cy="3670180"/>
          </a:xfrm>
        </p:spPr>
        <p:txBody>
          <a:bodyPr>
            <a:normAutofit/>
          </a:bodyPr>
          <a:lstStyle/>
          <a:p>
            <a:pPr>
              <a:buFont typeface="Arial" panose="020B0604020202020204" pitchFamily="34" charset="0"/>
              <a:buChar char="•"/>
            </a:pPr>
            <a:r>
              <a:rPr lang="en-US" sz="1600" dirty="0"/>
              <a:t>Using fellow and nurse practitioner visit slots to see patients with appropriate work-up</a:t>
            </a:r>
          </a:p>
          <a:p>
            <a:pPr lvl="1">
              <a:buFont typeface="Arial" panose="020B0604020202020204" pitchFamily="34" charset="0"/>
              <a:buChar char="•"/>
            </a:pPr>
            <a:r>
              <a:rPr lang="en-US" sz="1600" dirty="0"/>
              <a:t>MRI, TSH, B12, cognitive testing</a:t>
            </a:r>
          </a:p>
          <a:p>
            <a:pPr lvl="1">
              <a:buFont typeface="Arial" panose="020B0604020202020204" pitchFamily="34" charset="0"/>
              <a:buChar char="•"/>
            </a:pPr>
            <a:r>
              <a:rPr lang="en-US" sz="1600" dirty="0"/>
              <a:t>Criteria provided within neurology consult order</a:t>
            </a:r>
          </a:p>
          <a:p>
            <a:pPr>
              <a:buFont typeface="Arial" panose="020B0604020202020204" pitchFamily="34" charset="0"/>
              <a:buChar char="•"/>
            </a:pPr>
            <a:r>
              <a:rPr lang="en-US" sz="1600" dirty="0"/>
              <a:t>Currently in use for amyloid targeting therapy program</a:t>
            </a:r>
          </a:p>
          <a:p>
            <a:pPr>
              <a:buFont typeface="Arial" panose="020B0604020202020204" pitchFamily="34" charset="0"/>
              <a:buChar char="•"/>
            </a:pPr>
            <a:r>
              <a:rPr lang="en-US" sz="1600" dirty="0"/>
              <a:t>Will use similar model for consults to GUIDE program</a:t>
            </a:r>
          </a:p>
          <a:p>
            <a:pPr>
              <a:buFont typeface="Arial" panose="020B0604020202020204" pitchFamily="34" charset="0"/>
              <a:buChar char="•"/>
            </a:pPr>
            <a:r>
              <a:rPr lang="en-US" sz="1600" dirty="0"/>
              <a:t>Expedited referrals seen within 4-8 weeks (as opposed to 9-12 months)</a:t>
            </a:r>
          </a:p>
        </p:txBody>
      </p:sp>
      <p:sp>
        <p:nvSpPr>
          <p:cNvPr id="16" name="Rectangle 15">
            <a:extLst>
              <a:ext uri="{FF2B5EF4-FFF2-40B4-BE49-F238E27FC236}">
                <a16:creationId xmlns:a16="http://schemas.microsoft.com/office/drawing/2014/main" id="{7D417315-0A35-4882-ABD2-ABE3C89E5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8B53612E-ADB2-4457-9688-89506397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2879318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7A92E5A-5445-3A98-868E-BCEE7E501CB4}"/>
              </a:ext>
            </a:extLst>
          </p:cNvPr>
          <p:cNvSpPr>
            <a:spLocks noGrp="1"/>
          </p:cNvSpPr>
          <p:nvPr>
            <p:ph type="title"/>
          </p:nvPr>
        </p:nvSpPr>
        <p:spPr>
          <a:xfrm>
            <a:off x="492370" y="516835"/>
            <a:ext cx="3084844" cy="5772840"/>
          </a:xfrm>
        </p:spPr>
        <p:txBody>
          <a:bodyPr anchor="ctr">
            <a:normAutofit/>
          </a:bodyPr>
          <a:lstStyle/>
          <a:p>
            <a:r>
              <a:rPr lang="en-US" sz="3600" dirty="0">
                <a:solidFill>
                  <a:srgbClr val="FFFFFF"/>
                </a:solidFill>
              </a:rPr>
              <a:t>Motivation: Value of dementia detection</a:t>
            </a:r>
          </a:p>
        </p:txBody>
      </p:sp>
      <p:sp>
        <p:nvSpPr>
          <p:cNvPr id="13" name="Rectangle 12">
            <a:extLst>
              <a:ext uri="{FF2B5EF4-FFF2-40B4-BE49-F238E27FC236}">
                <a16:creationId xmlns:a16="http://schemas.microsoft.com/office/drawing/2014/main" id="{6669F804-A677-4B75-95F4-A5E4426FB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3DDAED90-FB12-7B0A-66CE-11A2334C64C9}"/>
              </a:ext>
            </a:extLst>
          </p:cNvPr>
          <p:cNvGraphicFramePr>
            <a:graphicFrameLocks noGrp="1"/>
          </p:cNvGraphicFramePr>
          <p:nvPr>
            <p:ph idx="1"/>
          </p:nvPr>
        </p:nvGraphicFramePr>
        <p:xfrm>
          <a:off x="4566937" y="639763"/>
          <a:ext cx="7132694" cy="55438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503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ACA75-A903-88C1-AA65-217FC4A4E5BF}"/>
              </a:ext>
            </a:extLst>
          </p:cNvPr>
          <p:cNvSpPr>
            <a:spLocks noGrp="1"/>
          </p:cNvSpPr>
          <p:nvPr>
            <p:ph type="title"/>
          </p:nvPr>
        </p:nvSpPr>
        <p:spPr/>
        <p:txBody>
          <a:bodyPr/>
          <a:lstStyle/>
          <a:p>
            <a:r>
              <a:rPr lang="en-US" dirty="0"/>
              <a:t>Patient outreach</a:t>
            </a:r>
          </a:p>
        </p:txBody>
      </p:sp>
      <p:sp>
        <p:nvSpPr>
          <p:cNvPr id="3" name="Content Placeholder 2">
            <a:extLst>
              <a:ext uri="{FF2B5EF4-FFF2-40B4-BE49-F238E27FC236}">
                <a16:creationId xmlns:a16="http://schemas.microsoft.com/office/drawing/2014/main" id="{DE0F97B9-4DF1-E4D8-F046-AE74FBA4E43F}"/>
              </a:ext>
            </a:extLst>
          </p:cNvPr>
          <p:cNvSpPr>
            <a:spLocks noGrp="1"/>
          </p:cNvSpPr>
          <p:nvPr>
            <p:ph idx="1"/>
          </p:nvPr>
        </p:nvSpPr>
        <p:spPr/>
        <p:txBody>
          <a:bodyPr/>
          <a:lstStyle/>
          <a:p>
            <a:pPr>
              <a:buFont typeface="Arial" panose="020B0604020202020204" pitchFamily="34" charset="0"/>
              <a:buChar char="•"/>
            </a:pPr>
            <a:r>
              <a:rPr lang="en-US" dirty="0"/>
              <a:t>E-mail blasts to those subscribed to the Penn Memory Center newsletter</a:t>
            </a:r>
          </a:p>
          <a:p>
            <a:pPr>
              <a:buFont typeface="Arial" panose="020B0604020202020204" pitchFamily="34" charset="0"/>
              <a:buChar char="•"/>
            </a:pPr>
            <a:r>
              <a:rPr lang="en-US" dirty="0"/>
              <a:t>Attendance at community health fairs, other local events</a:t>
            </a:r>
          </a:p>
          <a:p>
            <a:pPr lvl="1">
              <a:buFont typeface="Arial" panose="020B0604020202020204" pitchFamily="34" charset="0"/>
              <a:buChar char="•"/>
            </a:pPr>
            <a:r>
              <a:rPr lang="en-US" dirty="0"/>
              <a:t>Meet patients and caregivers where they are</a:t>
            </a:r>
          </a:p>
          <a:p>
            <a:pPr lvl="1">
              <a:buFont typeface="Arial" panose="020B0604020202020204" pitchFamily="34" charset="0"/>
              <a:buChar char="•"/>
            </a:pPr>
            <a:r>
              <a:rPr lang="en-US" dirty="0"/>
              <a:t>Can also connect with potential partners for respite, caregiver supports, etc.</a:t>
            </a:r>
          </a:p>
          <a:p>
            <a:pPr>
              <a:buFont typeface="Arial" panose="020B0604020202020204" pitchFamily="34" charset="0"/>
              <a:buChar char="•"/>
            </a:pPr>
            <a:r>
              <a:rPr lang="en-US" dirty="0"/>
              <a:t>Plan to distribute informational flyers in Penn Medicine primary care practices where providers are using our cognitive impairment detection tools</a:t>
            </a:r>
          </a:p>
          <a:p>
            <a:pPr>
              <a:buFont typeface="Arial" panose="020B0604020202020204" pitchFamily="34" charset="0"/>
              <a:buChar char="•"/>
            </a:pPr>
            <a:r>
              <a:rPr lang="en-US" dirty="0"/>
              <a:t>Future state: Use Epic bulk messaging to send information about GUIDE to patients via MyChart</a:t>
            </a:r>
          </a:p>
        </p:txBody>
      </p:sp>
    </p:spTree>
    <p:extLst>
      <p:ext uri="{BB962C8B-B14F-4D97-AF65-F5344CB8AC3E}">
        <p14:creationId xmlns:p14="http://schemas.microsoft.com/office/powerpoint/2010/main" val="40223964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DF31F-625B-3A64-F306-8E351D6EC7C4}"/>
              </a:ext>
            </a:extLst>
          </p:cNvPr>
          <p:cNvSpPr>
            <a:spLocks noGrp="1"/>
          </p:cNvSpPr>
          <p:nvPr>
            <p:ph type="title"/>
          </p:nvPr>
        </p:nvSpPr>
        <p:spPr>
          <a:xfrm>
            <a:off x="1097280" y="286603"/>
            <a:ext cx="10058400" cy="1450757"/>
          </a:xfrm>
        </p:spPr>
        <p:txBody>
          <a:bodyPr>
            <a:normAutofit/>
          </a:bodyPr>
          <a:lstStyle/>
          <a:p>
            <a:r>
              <a:rPr lang="en-US" dirty="0"/>
              <a:t>Summary</a:t>
            </a:r>
          </a:p>
        </p:txBody>
      </p:sp>
      <p:graphicFrame>
        <p:nvGraphicFramePr>
          <p:cNvPr id="5" name="Content Placeholder 2">
            <a:extLst>
              <a:ext uri="{FF2B5EF4-FFF2-40B4-BE49-F238E27FC236}">
                <a16:creationId xmlns:a16="http://schemas.microsoft.com/office/drawing/2014/main" id="{0A92322A-F41F-52D6-E769-A43B3883830C}"/>
              </a:ext>
            </a:extLst>
          </p:cNvPr>
          <p:cNvGraphicFramePr>
            <a:graphicFrameLocks noGrp="1"/>
          </p:cNvGraphicFramePr>
          <p:nvPr>
            <p:ph idx="1"/>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180781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9B3891-A28C-AEAF-A638-983B8B57A532}"/>
              </a:ext>
            </a:extLst>
          </p:cNvPr>
          <p:cNvPicPr>
            <a:picLocks noChangeAspect="1"/>
          </p:cNvPicPr>
          <p:nvPr/>
        </p:nvPicPr>
        <p:blipFill>
          <a:blip r:embed="rId3"/>
          <a:stretch>
            <a:fillRect/>
          </a:stretch>
        </p:blipFill>
        <p:spPr>
          <a:xfrm>
            <a:off x="7115839" y="2832100"/>
            <a:ext cx="4056322" cy="4025900"/>
          </a:xfrm>
          <a:prstGeom prst="rect">
            <a:avLst/>
          </a:prstGeom>
          <a:noFill/>
        </p:spPr>
      </p:pic>
      <p:sp>
        <p:nvSpPr>
          <p:cNvPr id="12" name="Text Placeholder 2">
            <a:extLst>
              <a:ext uri="{FF2B5EF4-FFF2-40B4-BE49-F238E27FC236}">
                <a16:creationId xmlns:a16="http://schemas.microsoft.com/office/drawing/2014/main" id="{866B16D9-FA39-778B-4AAB-C2622AEEC75D}"/>
              </a:ext>
            </a:extLst>
          </p:cNvPr>
          <p:cNvSpPr>
            <a:spLocks noGrp="1"/>
          </p:cNvSpPr>
          <p:nvPr>
            <p:ph type="body" sz="quarter" idx="17"/>
          </p:nvPr>
        </p:nvSpPr>
        <p:spPr>
          <a:xfrm>
            <a:off x="614363" y="3263899"/>
            <a:ext cx="5270871" cy="3117445"/>
          </a:xfrm>
        </p:spPr>
        <p:txBody>
          <a:bodyPr/>
          <a:lstStyle/>
          <a:p>
            <a:pPr marL="0" indent="0">
              <a:spcBef>
                <a:spcPts val="0"/>
              </a:spcBef>
              <a:spcAft>
                <a:spcPts val="200"/>
              </a:spcAft>
              <a:buNone/>
            </a:pPr>
            <a:r>
              <a:rPr lang="en-US" sz="2000" b="1" dirty="0">
                <a:solidFill>
                  <a:schemeClr val="accent5"/>
                </a:solidFill>
              </a:rPr>
              <a:t>Virtual Forum</a:t>
            </a:r>
          </a:p>
          <a:p>
            <a:pPr marL="0" indent="0">
              <a:lnSpc>
                <a:spcPct val="100000"/>
              </a:lnSpc>
              <a:spcBef>
                <a:spcPts val="0"/>
              </a:spcBef>
              <a:spcAft>
                <a:spcPts val="200"/>
              </a:spcAft>
              <a:buNone/>
            </a:pPr>
            <a:r>
              <a:rPr lang="en-US" sz="1600" b="1" dirty="0"/>
              <a:t>Tuesday, Oct 28, 2025, at 3:00 PM ET</a:t>
            </a:r>
          </a:p>
          <a:p>
            <a:pPr marL="0" indent="0">
              <a:lnSpc>
                <a:spcPct val="100000"/>
              </a:lnSpc>
              <a:spcBef>
                <a:spcPts val="0"/>
              </a:spcBef>
              <a:spcAft>
                <a:spcPts val="200"/>
              </a:spcAft>
              <a:buNone/>
            </a:pPr>
            <a:r>
              <a:rPr lang="en-US" sz="1600" dirty="0"/>
              <a:t>Featuring speakers from the CMS Innovation Center,</a:t>
            </a:r>
          </a:p>
          <a:p>
            <a:pPr marL="0" indent="0">
              <a:lnSpc>
                <a:spcPct val="100000"/>
              </a:lnSpc>
              <a:spcBef>
                <a:spcPts val="0"/>
              </a:spcBef>
              <a:spcAft>
                <a:spcPts val="200"/>
              </a:spcAft>
              <a:buNone/>
            </a:pPr>
            <a:r>
              <a:rPr lang="en-US" sz="1600" dirty="0"/>
              <a:t>this session will dive into new GUIDE data, share</a:t>
            </a:r>
          </a:p>
          <a:p>
            <a:pPr marL="0" indent="0">
              <a:lnSpc>
                <a:spcPct val="100000"/>
              </a:lnSpc>
              <a:spcBef>
                <a:spcPts val="0"/>
              </a:spcBef>
              <a:spcAft>
                <a:spcPts val="200"/>
              </a:spcAft>
              <a:buNone/>
            </a:pPr>
            <a:r>
              <a:rPr lang="en-US" sz="1600" dirty="0"/>
              <a:t>success strategies and answer your top questions.</a:t>
            </a:r>
          </a:p>
          <a:p>
            <a:pPr marL="0" indent="0">
              <a:spcBef>
                <a:spcPts val="0"/>
              </a:spcBef>
              <a:spcAft>
                <a:spcPts val="200"/>
              </a:spcAft>
              <a:buNone/>
            </a:pPr>
            <a:endParaRPr lang="en-US" sz="1600" b="1" dirty="0"/>
          </a:p>
          <a:p>
            <a:pPr marL="0" indent="0">
              <a:spcBef>
                <a:spcPts val="0"/>
              </a:spcBef>
              <a:spcAft>
                <a:spcPts val="200"/>
              </a:spcAft>
              <a:buNone/>
            </a:pPr>
            <a:r>
              <a:rPr lang="en-US" sz="2000" b="1" dirty="0">
                <a:solidFill>
                  <a:schemeClr val="accent5"/>
                </a:solidFill>
              </a:rPr>
              <a:t>Screen. Share. Connect.</a:t>
            </a:r>
          </a:p>
          <a:p>
            <a:pPr marL="0" indent="0">
              <a:spcBef>
                <a:spcPts val="0"/>
              </a:spcBef>
              <a:spcAft>
                <a:spcPts val="200"/>
              </a:spcAft>
              <a:buNone/>
            </a:pPr>
            <a:r>
              <a:rPr lang="en-US" sz="1600" b="1" dirty="0"/>
              <a:t>Tuesday, Nov 11, 2025, at 5:00 PM ET</a:t>
            </a:r>
          </a:p>
          <a:p>
            <a:pPr marL="0" indent="0">
              <a:spcBef>
                <a:spcPts val="0"/>
              </a:spcBef>
              <a:spcAft>
                <a:spcPts val="200"/>
              </a:spcAft>
              <a:buNone/>
            </a:pPr>
            <a:r>
              <a:rPr lang="en-US" sz="1600" b="1" dirty="0"/>
              <a:t>Boston, MA (pre-GSA)</a:t>
            </a:r>
          </a:p>
          <a:p>
            <a:pPr marL="0" indent="0">
              <a:spcBef>
                <a:spcPts val="0"/>
              </a:spcBef>
              <a:spcAft>
                <a:spcPts val="200"/>
              </a:spcAft>
              <a:buNone/>
            </a:pPr>
            <a:r>
              <a:rPr lang="en-US" sz="1600" dirty="0"/>
              <a:t>Join us for a “Taking Care” documentary watch party,</a:t>
            </a:r>
          </a:p>
          <a:p>
            <a:pPr marL="0" indent="0">
              <a:spcBef>
                <a:spcPts val="0"/>
              </a:spcBef>
              <a:spcAft>
                <a:spcPts val="200"/>
              </a:spcAft>
              <a:buNone/>
            </a:pPr>
            <a:r>
              <a:rPr lang="en-US" sz="1600" dirty="0"/>
              <a:t>expert panel, and interactive sessions spotlighting</a:t>
            </a:r>
          </a:p>
          <a:p>
            <a:pPr marL="0" indent="0">
              <a:spcBef>
                <a:spcPts val="0"/>
              </a:spcBef>
              <a:spcAft>
                <a:spcPts val="200"/>
              </a:spcAft>
              <a:buNone/>
            </a:pPr>
            <a:r>
              <a:rPr lang="en-US" sz="1600" dirty="0"/>
              <a:t>real-world dementia care solutions.  Followed by a networking event at 7:00 PM ET.</a:t>
            </a:r>
          </a:p>
        </p:txBody>
      </p:sp>
      <p:sp>
        <p:nvSpPr>
          <p:cNvPr id="2" name="Text Placeholder 1">
            <a:extLst>
              <a:ext uri="{FF2B5EF4-FFF2-40B4-BE49-F238E27FC236}">
                <a16:creationId xmlns:a16="http://schemas.microsoft.com/office/drawing/2014/main" id="{802F723F-F953-B6A8-019A-B38B06E4B162}"/>
              </a:ext>
            </a:extLst>
          </p:cNvPr>
          <p:cNvSpPr>
            <a:spLocks noGrp="1"/>
          </p:cNvSpPr>
          <p:nvPr>
            <p:ph type="body" sz="quarter" idx="13"/>
          </p:nvPr>
        </p:nvSpPr>
        <p:spPr>
          <a:xfrm>
            <a:off x="695324" y="741363"/>
            <a:ext cx="6420515" cy="828675"/>
          </a:xfrm>
        </p:spPr>
        <p:txBody>
          <a:bodyPr>
            <a:normAutofit/>
          </a:bodyPr>
          <a:lstStyle/>
          <a:p>
            <a:r>
              <a:rPr lang="en-US" dirty="0"/>
              <a:t>The National Dementia Care Collaborative invites you to our</a:t>
            </a:r>
          </a:p>
        </p:txBody>
      </p:sp>
      <p:sp>
        <p:nvSpPr>
          <p:cNvPr id="3" name="Slide Number Placeholder 2">
            <a:extLst>
              <a:ext uri="{FF2B5EF4-FFF2-40B4-BE49-F238E27FC236}">
                <a16:creationId xmlns:a16="http://schemas.microsoft.com/office/drawing/2014/main" id="{8A36F435-1642-B31C-7A86-A8E9EC926C04}"/>
              </a:ext>
            </a:extLst>
          </p:cNvPr>
          <p:cNvSpPr>
            <a:spLocks noGrp="1"/>
          </p:cNvSpPr>
          <p:nvPr>
            <p:ph type="sldNum" sz="quarter" idx="12"/>
          </p:nvPr>
        </p:nvSpPr>
        <p:spPr>
          <a:xfrm>
            <a:off x="10145247" y="240394"/>
            <a:ext cx="863600" cy="365125"/>
          </a:xfrm>
        </p:spPr>
        <p:txBody>
          <a:bodyPr>
            <a:normAutofit/>
          </a:bodyPr>
          <a:lstStyle/>
          <a:p>
            <a:pPr algn="r">
              <a:spcAft>
                <a:spcPts val="600"/>
              </a:spcAft>
            </a:pPr>
            <a:fld id="{E8EC07DC-9122-6741-910E-23307F675ECC}" type="slidenum">
              <a:rPr lang="en-US" smtClean="0"/>
              <a:pPr algn="r">
                <a:spcAft>
                  <a:spcPts val="600"/>
                </a:spcAft>
              </a:pPr>
              <a:t>34</a:t>
            </a:fld>
            <a:r>
              <a:rPr lang="en-US"/>
              <a:t> </a:t>
            </a:r>
            <a:r>
              <a:rPr lang="en-US" b="0"/>
              <a:t>| </a:t>
            </a:r>
          </a:p>
        </p:txBody>
      </p:sp>
      <p:sp>
        <p:nvSpPr>
          <p:cNvPr id="8" name="Text Placeholder 1">
            <a:extLst>
              <a:ext uri="{FF2B5EF4-FFF2-40B4-BE49-F238E27FC236}">
                <a16:creationId xmlns:a16="http://schemas.microsoft.com/office/drawing/2014/main" id="{6CC794D6-0A9A-EE09-D567-DAA7D04EC4FF}"/>
              </a:ext>
            </a:extLst>
          </p:cNvPr>
          <p:cNvSpPr txBox="1">
            <a:spLocks/>
          </p:cNvSpPr>
          <p:nvPr/>
        </p:nvSpPr>
        <p:spPr>
          <a:xfrm>
            <a:off x="695324" y="1487151"/>
            <a:ext cx="7915275" cy="828675"/>
          </a:xfrm>
          <a:prstGeom prst="rect">
            <a:avLst/>
          </a:prstGeom>
        </p:spPr>
        <p:txBody>
          <a:bodyPr lIns="0" tIns="0" rIns="0" bIns="0">
            <a:normAutofit/>
          </a:bodyPr>
          <a:lstStyle>
            <a:lvl1pPr marL="0" indent="0" algn="l" defTabSz="914400" rtl="0" eaLnBrk="1" latinLnBrk="0" hangingPunct="1">
              <a:lnSpc>
                <a:spcPts val="2880"/>
              </a:lnSpc>
              <a:spcBef>
                <a:spcPts val="1000"/>
              </a:spcBef>
              <a:buFont typeface="Arial" panose="020B0604020202020204" pitchFamily="34" charset="0"/>
              <a:buNone/>
              <a:defRPr sz="2800" kern="1200">
                <a:solidFill>
                  <a:schemeClr val="tx1"/>
                </a:solidFill>
                <a:latin typeface="IBM Plex Serif" panose="02060503050406000203" pitchFamily="18"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2025 Autumn Summit!</a:t>
            </a:r>
          </a:p>
        </p:txBody>
      </p:sp>
      <p:sp>
        <p:nvSpPr>
          <p:cNvPr id="10" name="Oval 9">
            <a:extLst>
              <a:ext uri="{FF2B5EF4-FFF2-40B4-BE49-F238E27FC236}">
                <a16:creationId xmlns:a16="http://schemas.microsoft.com/office/drawing/2014/main" id="{4B92460B-4028-4262-2EEA-C5178F7F1677}"/>
              </a:ext>
            </a:extLst>
          </p:cNvPr>
          <p:cNvSpPr/>
          <p:nvPr/>
        </p:nvSpPr>
        <p:spPr>
          <a:xfrm rot="996003">
            <a:off x="9938805" y="1286865"/>
            <a:ext cx="2140085" cy="1525372"/>
          </a:xfrm>
          <a:prstGeom prst="ellipse">
            <a:avLst/>
          </a:prstGeom>
          <a:solidFill>
            <a:schemeClr val="accent5">
              <a:lumMod val="60000"/>
              <a:lumOff val="40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3E5E9DE-ED6E-AB55-BB33-CE7C1F0C8A72}"/>
              </a:ext>
            </a:extLst>
          </p:cNvPr>
          <p:cNvSpPr txBox="1"/>
          <p:nvPr/>
        </p:nvSpPr>
        <p:spPr>
          <a:xfrm rot="1051198">
            <a:off x="9994620" y="1695608"/>
            <a:ext cx="2028454" cy="707886"/>
          </a:xfrm>
          <a:prstGeom prst="rect">
            <a:avLst/>
          </a:prstGeom>
          <a:noFill/>
          <a:ln>
            <a:noFill/>
          </a:ln>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en-US" sz="2000" b="1" dirty="0">
                <a:solidFill>
                  <a:schemeClr val="bg1"/>
                </a:solidFill>
              </a:rPr>
              <a:t>RESERVE YOUR SPOT TODAY!</a:t>
            </a:r>
          </a:p>
        </p:txBody>
      </p:sp>
    </p:spTree>
    <p:extLst>
      <p:ext uri="{BB962C8B-B14F-4D97-AF65-F5344CB8AC3E}">
        <p14:creationId xmlns:p14="http://schemas.microsoft.com/office/powerpoint/2010/main" val="24212761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41B29C-E658-5671-963B-4B2974841E21}"/>
              </a:ext>
            </a:extLst>
          </p:cNvPr>
          <p:cNvSpPr>
            <a:spLocks noGrp="1"/>
          </p:cNvSpPr>
          <p:nvPr>
            <p:ph type="body" sz="quarter" idx="13"/>
          </p:nvPr>
        </p:nvSpPr>
        <p:spPr>
          <a:xfrm>
            <a:off x="1076325" y="3014662"/>
            <a:ext cx="7915275" cy="828675"/>
          </a:xfrm>
        </p:spPr>
        <p:txBody>
          <a:bodyPr/>
          <a:lstStyle/>
          <a:p>
            <a:pPr algn="r"/>
            <a:r>
              <a:rPr lang="en-US" dirty="0"/>
              <a:t>Please complete the webinar evaluation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r"/>
            <a:r>
              <a:rPr lang="en-US" sz="4000" b="1" dirty="0"/>
              <a:t>Thank you for attending!</a:t>
            </a:r>
          </a:p>
        </p:txBody>
      </p:sp>
      <p:sp>
        <p:nvSpPr>
          <p:cNvPr id="3" name="Slide Number Placeholder 2">
            <a:extLst>
              <a:ext uri="{FF2B5EF4-FFF2-40B4-BE49-F238E27FC236}">
                <a16:creationId xmlns:a16="http://schemas.microsoft.com/office/drawing/2014/main" id="{0D2FCB1B-FC82-5426-6CB9-DB69F47CAAEE}"/>
              </a:ext>
            </a:extLst>
          </p:cNvPr>
          <p:cNvSpPr>
            <a:spLocks noGrp="1"/>
          </p:cNvSpPr>
          <p:nvPr>
            <p:ph type="sldNum" sz="quarter" idx="12"/>
          </p:nvPr>
        </p:nvSpPr>
        <p:spPr/>
        <p:txBody>
          <a:bodyPr/>
          <a:lstStyle/>
          <a:p>
            <a:pPr algn="r"/>
            <a:fld id="{E8EC07DC-9122-6741-910E-23307F675ECC}" type="slidenum">
              <a:rPr lang="en-US" smtClean="0"/>
              <a:pPr algn="r"/>
              <a:t>35</a:t>
            </a:fld>
            <a:r>
              <a:rPr lang="en-US"/>
              <a:t> </a:t>
            </a:r>
            <a:r>
              <a:rPr lang="en-US" b="0"/>
              <a:t>| </a:t>
            </a:r>
          </a:p>
        </p:txBody>
      </p:sp>
      <p:pic>
        <p:nvPicPr>
          <p:cNvPr id="6" name="Picture 5">
            <a:extLst>
              <a:ext uri="{FF2B5EF4-FFF2-40B4-BE49-F238E27FC236}">
                <a16:creationId xmlns:a16="http://schemas.microsoft.com/office/drawing/2014/main" id="{EB5B476A-3D9C-CCAE-0520-913FE076E27A}"/>
              </a:ext>
            </a:extLst>
          </p:cNvPr>
          <p:cNvPicPr>
            <a:picLocks noChangeAspect="1"/>
          </p:cNvPicPr>
          <p:nvPr/>
        </p:nvPicPr>
        <p:blipFill>
          <a:blip r:embed="rId3"/>
          <a:stretch>
            <a:fillRect/>
          </a:stretch>
        </p:blipFill>
        <p:spPr>
          <a:xfrm>
            <a:off x="3860667" y="1527242"/>
            <a:ext cx="3628043" cy="3636016"/>
          </a:xfrm>
          <a:prstGeom prst="rect">
            <a:avLst/>
          </a:prstGeom>
        </p:spPr>
      </p:pic>
    </p:spTree>
    <p:extLst>
      <p:ext uri="{BB962C8B-B14F-4D97-AF65-F5344CB8AC3E}">
        <p14:creationId xmlns:p14="http://schemas.microsoft.com/office/powerpoint/2010/main" val="3665721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16FE491-2729-2869-6D4B-2882BF3BEFAD}"/>
            </a:ext>
          </a:extLst>
        </p:cNvPr>
        <p:cNvGrpSpPr/>
        <p:nvPr/>
      </p:nvGrpSpPr>
      <p:grpSpPr>
        <a:xfrm>
          <a:off x="0" y="0"/>
          <a:ext cx="0" cy="0"/>
          <a:chOff x="0" y="0"/>
          <a:chExt cx="0" cy="0"/>
        </a:xfrm>
      </p:grpSpPr>
      <p:sp>
        <p:nvSpPr>
          <p:cNvPr id="10242" name="Rectangle 2">
            <a:extLst>
              <a:ext uri="{FF2B5EF4-FFF2-40B4-BE49-F238E27FC236}">
                <a16:creationId xmlns:a16="http://schemas.microsoft.com/office/drawing/2014/main" id="{EA4470F1-E787-8457-0E14-61CA879911F4}"/>
              </a:ext>
            </a:extLst>
          </p:cNvPr>
          <p:cNvSpPr>
            <a:spLocks noGrp="1" noChangeArrowheads="1"/>
          </p:cNvSpPr>
          <p:nvPr>
            <p:ph type="title"/>
          </p:nvPr>
        </p:nvSpPr>
        <p:spPr>
          <a:xfrm>
            <a:off x="639002" y="964710"/>
            <a:ext cx="10170922" cy="825464"/>
          </a:xfrm>
        </p:spPr>
        <p:txBody>
          <a:bodyPr/>
          <a:lstStyle/>
          <a:p>
            <a:pPr eaLnBrk="1" hangingPunct="1"/>
            <a:r>
              <a:rPr lang="en-US" sz="4000" b="1" dirty="0">
                <a:solidFill>
                  <a:schemeClr val="accent3">
                    <a:lumMod val="25000"/>
                  </a:schemeClr>
                </a:solidFill>
              </a:rPr>
              <a:t>The Realities of Primary Care</a:t>
            </a:r>
          </a:p>
        </p:txBody>
      </p:sp>
      <p:sp>
        <p:nvSpPr>
          <p:cNvPr id="10" name="Rectangle: Rounded Corners 9">
            <a:extLst>
              <a:ext uri="{FF2B5EF4-FFF2-40B4-BE49-F238E27FC236}">
                <a16:creationId xmlns:a16="http://schemas.microsoft.com/office/drawing/2014/main" id="{FF5BD733-1DAF-3F25-4928-7BC5662E9F38}"/>
              </a:ext>
            </a:extLst>
          </p:cNvPr>
          <p:cNvSpPr/>
          <p:nvPr/>
        </p:nvSpPr>
        <p:spPr bwMode="auto">
          <a:xfrm>
            <a:off x="4271749" y="5315803"/>
            <a:ext cx="955344" cy="1002109"/>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376238" marR="0" lvl="0" indent="-376238" algn="l" defTabSz="914400" rtl="0" eaLnBrk="1" fontAlgn="base" latinLnBrk="0" hangingPunct="1">
              <a:lnSpc>
                <a:spcPct val="100000"/>
              </a:lnSpc>
              <a:spcBef>
                <a:spcPct val="20000"/>
              </a:spcBef>
              <a:spcAft>
                <a:spcPct val="0"/>
              </a:spcAft>
              <a:buClrTx/>
              <a:buSzTx/>
              <a:buFontTx/>
              <a:buChar char="•"/>
              <a:tabLst/>
              <a:defRPr/>
            </a:pPr>
            <a:endParaRPr kumimoji="0" lang="en-US" sz="2800" b="0" i="0" u="none" strike="noStrike" kern="1200" cap="none" spc="0" normalizeH="0" baseline="0" noProof="0">
              <a:ln>
                <a:noFill/>
              </a:ln>
              <a:solidFill>
                <a:srgbClr val="FFFFFF"/>
              </a:solidFill>
              <a:effectLst/>
              <a:uLnTx/>
              <a:uFillTx/>
              <a:latin typeface="Arial" charset="0"/>
              <a:ea typeface="+mn-ea"/>
              <a:cs typeface="+mn-cs"/>
            </a:endParaRPr>
          </a:p>
        </p:txBody>
      </p:sp>
      <p:pic>
        <p:nvPicPr>
          <p:cNvPr id="6" name="Picture 5">
            <a:extLst>
              <a:ext uri="{FF2B5EF4-FFF2-40B4-BE49-F238E27FC236}">
                <a16:creationId xmlns:a16="http://schemas.microsoft.com/office/drawing/2014/main" id="{F27718E1-D6F5-6D28-F485-4D13DEF50EF2}"/>
              </a:ext>
            </a:extLst>
          </p:cNvPr>
          <p:cNvPicPr>
            <a:picLocks noChangeAspect="1"/>
          </p:cNvPicPr>
          <p:nvPr/>
        </p:nvPicPr>
        <p:blipFill>
          <a:blip r:embed="rId3"/>
          <a:stretch>
            <a:fillRect/>
          </a:stretch>
        </p:blipFill>
        <p:spPr>
          <a:xfrm>
            <a:off x="10077789" y="92488"/>
            <a:ext cx="1955590" cy="594604"/>
          </a:xfrm>
          <a:prstGeom prst="rect">
            <a:avLst/>
          </a:prstGeom>
        </p:spPr>
      </p:pic>
      <p:sp>
        <p:nvSpPr>
          <p:cNvPr id="2" name="Rectangle 3">
            <a:extLst>
              <a:ext uri="{FF2B5EF4-FFF2-40B4-BE49-F238E27FC236}">
                <a16:creationId xmlns:a16="http://schemas.microsoft.com/office/drawing/2014/main" id="{FD26C3A5-EDE0-8FBB-88F1-5FB6D36F0F7D}"/>
              </a:ext>
            </a:extLst>
          </p:cNvPr>
          <p:cNvSpPr txBox="1">
            <a:spLocks noChangeArrowheads="1"/>
          </p:cNvSpPr>
          <p:nvPr/>
        </p:nvSpPr>
        <p:spPr bwMode="auto">
          <a:xfrm>
            <a:off x="1583792" y="2161217"/>
            <a:ext cx="9916608" cy="37856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1" fontAlgn="base" latinLnBrk="0" hangingPunct="1">
              <a:lnSpc>
                <a:spcPct val="100000"/>
              </a:lnSpc>
              <a:spcBef>
                <a:spcPts val="1800"/>
              </a:spcBef>
              <a:spcAft>
                <a:spcPts val="1200"/>
              </a:spcAft>
              <a:buClrTx/>
              <a:buSzTx/>
              <a:buFontTx/>
              <a:buChar char="•"/>
              <a:tabLst>
                <a:tab pos="679450" algn="l"/>
              </a:tabLst>
              <a:defRPr/>
            </a:pPr>
            <a:r>
              <a:rPr kumimoji="0" lang="en-US" sz="2800" b="0" i="0" u="none" strike="noStrike" kern="0" cap="none" spc="0" normalizeH="0" baseline="0" noProof="0" dirty="0">
                <a:ln>
                  <a:noFill/>
                </a:ln>
                <a:solidFill>
                  <a:srgbClr val="000000"/>
                </a:solidFill>
                <a:effectLst/>
                <a:uLnTx/>
                <a:uFillTx/>
                <a:latin typeface="Arial"/>
                <a:ea typeface="+mn-ea"/>
                <a:cs typeface="Arial"/>
              </a:rPr>
              <a:t>Many </a:t>
            </a:r>
            <a:r>
              <a:rPr kumimoji="0" lang="en-US" sz="2800" b="0" i="0" u="none" strike="noStrike" kern="0" cap="none" spc="0" normalizeH="0" baseline="0" noProof="0" dirty="0" err="1">
                <a:ln>
                  <a:noFill/>
                </a:ln>
                <a:solidFill>
                  <a:srgbClr val="000000"/>
                </a:solidFill>
                <a:effectLst/>
                <a:uLnTx/>
                <a:uFillTx/>
                <a:latin typeface="Arial"/>
                <a:ea typeface="+mn-ea"/>
                <a:cs typeface="Arial"/>
              </a:rPr>
              <a:t>many</a:t>
            </a:r>
            <a:r>
              <a:rPr kumimoji="0" lang="en-US" sz="2800" b="0" i="0" u="none" strike="noStrike" kern="0" cap="none" spc="0" normalizeH="0" baseline="0" noProof="0" dirty="0">
                <a:ln>
                  <a:noFill/>
                </a:ln>
                <a:solidFill>
                  <a:srgbClr val="000000"/>
                </a:solidFill>
                <a:effectLst/>
                <a:uLnTx/>
                <a:uFillTx/>
                <a:latin typeface="Arial"/>
                <a:ea typeface="+mn-ea"/>
                <a:cs typeface="Arial"/>
              </a:rPr>
              <a:t> competing problems – never one problem</a:t>
            </a:r>
          </a:p>
          <a:p>
            <a:pPr marL="342900" marR="0" lvl="0" indent="-342900" algn="l" defTabSz="914400" rtl="0" eaLnBrk="1" fontAlgn="base" latinLnBrk="0" hangingPunct="1">
              <a:lnSpc>
                <a:spcPct val="100000"/>
              </a:lnSpc>
              <a:spcBef>
                <a:spcPts val="1800"/>
              </a:spcBef>
              <a:spcAft>
                <a:spcPts val="1200"/>
              </a:spcAft>
              <a:buClrTx/>
              <a:buSzTx/>
              <a:buFontTx/>
              <a:buChar char="•"/>
              <a:tabLst>
                <a:tab pos="679450" algn="l"/>
              </a:tabLst>
              <a:defRPr/>
            </a:pPr>
            <a:r>
              <a:rPr lang="en-US" sz="2800" kern="0" dirty="0">
                <a:solidFill>
                  <a:srgbClr val="000000"/>
                </a:solidFill>
                <a:latin typeface="Arial"/>
                <a:cs typeface="Arial"/>
              </a:rPr>
              <a:t>Quick </a:t>
            </a:r>
            <a:r>
              <a:rPr lang="en-US" sz="2800" kern="0" dirty="0" err="1">
                <a:solidFill>
                  <a:srgbClr val="000000"/>
                </a:solidFill>
                <a:latin typeface="Arial"/>
                <a:cs typeface="Arial"/>
              </a:rPr>
              <a:t>quick</a:t>
            </a:r>
            <a:r>
              <a:rPr lang="en-US" sz="2800" kern="0" dirty="0">
                <a:solidFill>
                  <a:srgbClr val="000000"/>
                </a:solidFill>
                <a:latin typeface="Arial"/>
                <a:cs typeface="Arial"/>
              </a:rPr>
              <a:t> </a:t>
            </a:r>
            <a:r>
              <a:rPr lang="en-US" sz="2800" kern="0" dirty="0" err="1">
                <a:solidFill>
                  <a:srgbClr val="000000"/>
                </a:solidFill>
                <a:latin typeface="Arial"/>
                <a:cs typeface="Arial"/>
              </a:rPr>
              <a:t>quick</a:t>
            </a:r>
            <a:r>
              <a:rPr kumimoji="0" lang="en-US" sz="2800" b="0" i="0" u="none" strike="noStrike" kern="0" cap="none" spc="0" normalizeH="0" baseline="0" noProof="0" dirty="0">
                <a:ln>
                  <a:noFill/>
                </a:ln>
                <a:solidFill>
                  <a:srgbClr val="000000"/>
                </a:solidFill>
                <a:effectLst/>
                <a:uLnTx/>
                <a:uFillTx/>
                <a:latin typeface="Arial"/>
                <a:ea typeface="+mn-ea"/>
                <a:cs typeface="Arial"/>
              </a:rPr>
              <a:t> visit slots</a:t>
            </a:r>
          </a:p>
          <a:p>
            <a:pPr marL="342900" marR="0" lvl="0" indent="-342900" algn="l" defTabSz="914400" rtl="0" eaLnBrk="1" fontAlgn="base" latinLnBrk="0" hangingPunct="1">
              <a:lnSpc>
                <a:spcPct val="100000"/>
              </a:lnSpc>
              <a:spcBef>
                <a:spcPts val="1800"/>
              </a:spcBef>
              <a:spcAft>
                <a:spcPts val="1200"/>
              </a:spcAft>
              <a:buClrTx/>
              <a:buSzTx/>
              <a:buFontTx/>
              <a:buChar char="•"/>
              <a:tabLst>
                <a:tab pos="679450" algn="l"/>
              </a:tabLst>
              <a:defRPr/>
            </a:pPr>
            <a:r>
              <a:rPr lang="en-US" sz="2800" kern="0" dirty="0">
                <a:solidFill>
                  <a:srgbClr val="000000"/>
                </a:solidFill>
                <a:latin typeface="Arial"/>
                <a:cs typeface="Arial"/>
              </a:rPr>
              <a:t>Limited medical assistant staff to assist</a:t>
            </a:r>
          </a:p>
          <a:p>
            <a:pPr marL="342900" marR="0" lvl="0" indent="-342900" algn="l" defTabSz="914400" rtl="0" eaLnBrk="1" fontAlgn="base" latinLnBrk="0" hangingPunct="1">
              <a:lnSpc>
                <a:spcPct val="100000"/>
              </a:lnSpc>
              <a:spcBef>
                <a:spcPts val="1800"/>
              </a:spcBef>
              <a:spcAft>
                <a:spcPts val="1200"/>
              </a:spcAft>
              <a:buClrTx/>
              <a:buSzTx/>
              <a:buFontTx/>
              <a:buChar char="•"/>
              <a:tabLst>
                <a:tab pos="679450" algn="l"/>
              </a:tabLst>
              <a:defRPr/>
            </a:pPr>
            <a:r>
              <a:rPr lang="en-US" sz="2800" kern="0" dirty="0">
                <a:solidFill>
                  <a:srgbClr val="000000"/>
                </a:solidFill>
                <a:latin typeface="Arial"/>
                <a:cs typeface="Arial"/>
              </a:rPr>
              <a:t>Between visit care is an enormous challenge</a:t>
            </a:r>
          </a:p>
          <a:p>
            <a:pPr marL="342900" marR="0" lvl="0" indent="-342900" algn="l" defTabSz="914400" rtl="0" eaLnBrk="1" fontAlgn="base" latinLnBrk="0" hangingPunct="1">
              <a:lnSpc>
                <a:spcPct val="100000"/>
              </a:lnSpc>
              <a:spcBef>
                <a:spcPts val="1800"/>
              </a:spcBef>
              <a:spcAft>
                <a:spcPts val="1200"/>
              </a:spcAft>
              <a:buClrTx/>
              <a:buSzTx/>
              <a:buFontTx/>
              <a:buChar char="•"/>
              <a:tabLst>
                <a:tab pos="679450" algn="l"/>
              </a:tabLst>
              <a:defRPr/>
            </a:pPr>
            <a:r>
              <a:rPr kumimoji="0" lang="en-US" sz="2800" b="0" i="0" u="none" strike="noStrike" kern="0" cap="none" spc="0" normalizeH="0" baseline="0" noProof="0" dirty="0">
                <a:ln>
                  <a:noFill/>
                </a:ln>
                <a:solidFill>
                  <a:srgbClr val="000000"/>
                </a:solidFill>
                <a:effectLst/>
                <a:uLnTx/>
                <a:uFillTx/>
                <a:latin typeface="Arial"/>
                <a:ea typeface="+mn-ea"/>
                <a:cs typeface="Arial"/>
              </a:rPr>
              <a:t>Often:  </a:t>
            </a:r>
            <a:r>
              <a:rPr lang="en-US" sz="2800" kern="0" dirty="0">
                <a:solidFill>
                  <a:srgbClr val="000000"/>
                </a:solidFill>
                <a:latin typeface="Arial"/>
                <a:cs typeface="Arial"/>
              </a:rPr>
              <a:t>close to no</a:t>
            </a:r>
            <a:r>
              <a:rPr kumimoji="0" lang="en-US" sz="2800" b="0" i="0" u="none" strike="noStrike" kern="0" cap="none" spc="0" normalizeH="0" noProof="0" dirty="0">
                <a:ln>
                  <a:noFill/>
                </a:ln>
                <a:solidFill>
                  <a:srgbClr val="000000"/>
                </a:solidFill>
                <a:effectLst/>
                <a:uLnTx/>
                <a:uFillTx/>
                <a:latin typeface="Arial"/>
                <a:ea typeface="+mn-ea"/>
                <a:cs typeface="Arial"/>
              </a:rPr>
              <a:t> social work or nursing support</a:t>
            </a:r>
            <a:endParaRPr kumimoji="0" lang="en-US" sz="2800" b="0" i="0" u="none" strike="noStrike" kern="0" cap="none" spc="0" normalizeH="0" baseline="0" noProof="0" dirty="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2687566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9A91745-04E8-FBF2-550D-FBB777EDA412}"/>
            </a:ext>
          </a:extLst>
        </p:cNvPr>
        <p:cNvGrpSpPr/>
        <p:nvPr/>
      </p:nvGrpSpPr>
      <p:grpSpPr>
        <a:xfrm>
          <a:off x="0" y="0"/>
          <a:ext cx="0" cy="0"/>
          <a:chOff x="0" y="0"/>
          <a:chExt cx="0" cy="0"/>
        </a:xfrm>
      </p:grpSpPr>
      <p:sp>
        <p:nvSpPr>
          <p:cNvPr id="10242" name="Rectangle 2">
            <a:extLst>
              <a:ext uri="{FF2B5EF4-FFF2-40B4-BE49-F238E27FC236}">
                <a16:creationId xmlns:a16="http://schemas.microsoft.com/office/drawing/2014/main" id="{724EB73D-C328-C35B-A8FB-D2E04F9AE0C7}"/>
              </a:ext>
            </a:extLst>
          </p:cNvPr>
          <p:cNvSpPr>
            <a:spLocks noGrp="1" noChangeArrowheads="1"/>
          </p:cNvSpPr>
          <p:nvPr>
            <p:ph type="title"/>
          </p:nvPr>
        </p:nvSpPr>
        <p:spPr>
          <a:xfrm>
            <a:off x="859932" y="944523"/>
            <a:ext cx="10170922" cy="825464"/>
          </a:xfrm>
        </p:spPr>
        <p:txBody>
          <a:bodyPr/>
          <a:lstStyle/>
          <a:p>
            <a:pPr eaLnBrk="1" hangingPunct="1"/>
            <a:r>
              <a:rPr lang="en-US" sz="4000" b="1" dirty="0">
                <a:solidFill>
                  <a:schemeClr val="accent3">
                    <a:lumMod val="25000"/>
                  </a:schemeClr>
                </a:solidFill>
              </a:rPr>
              <a:t>Opportunities!    GUIDE + primary care</a:t>
            </a:r>
          </a:p>
        </p:txBody>
      </p:sp>
      <p:sp>
        <p:nvSpPr>
          <p:cNvPr id="10" name="Rectangle: Rounded Corners 9">
            <a:extLst>
              <a:ext uri="{FF2B5EF4-FFF2-40B4-BE49-F238E27FC236}">
                <a16:creationId xmlns:a16="http://schemas.microsoft.com/office/drawing/2014/main" id="{9F14120C-0775-7E20-4710-64E806E3134A}"/>
              </a:ext>
            </a:extLst>
          </p:cNvPr>
          <p:cNvSpPr/>
          <p:nvPr/>
        </p:nvSpPr>
        <p:spPr bwMode="auto">
          <a:xfrm>
            <a:off x="4271749" y="5315803"/>
            <a:ext cx="955344" cy="1002109"/>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376238" marR="0" lvl="0" indent="-376238" algn="l" defTabSz="914400" rtl="0" eaLnBrk="1" fontAlgn="base" latinLnBrk="0" hangingPunct="1">
              <a:lnSpc>
                <a:spcPct val="100000"/>
              </a:lnSpc>
              <a:spcBef>
                <a:spcPct val="20000"/>
              </a:spcBef>
              <a:spcAft>
                <a:spcPct val="0"/>
              </a:spcAft>
              <a:buClrTx/>
              <a:buSzTx/>
              <a:buFontTx/>
              <a:buChar char="•"/>
              <a:tabLst/>
              <a:defRPr/>
            </a:pPr>
            <a:endParaRPr kumimoji="0" lang="en-US" sz="2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 name="Rectangle 3">
            <a:extLst>
              <a:ext uri="{FF2B5EF4-FFF2-40B4-BE49-F238E27FC236}">
                <a16:creationId xmlns:a16="http://schemas.microsoft.com/office/drawing/2014/main" id="{C5ACE34B-D8B8-D9BE-E2CB-D57E00C37314}"/>
              </a:ext>
            </a:extLst>
          </p:cNvPr>
          <p:cNvSpPr txBox="1">
            <a:spLocks noChangeArrowheads="1"/>
          </p:cNvSpPr>
          <p:nvPr/>
        </p:nvSpPr>
        <p:spPr bwMode="auto">
          <a:xfrm>
            <a:off x="1508489" y="2178478"/>
            <a:ext cx="9916608" cy="383181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1" fontAlgn="base" latinLnBrk="0" hangingPunct="1">
              <a:lnSpc>
                <a:spcPct val="100000"/>
              </a:lnSpc>
              <a:spcBef>
                <a:spcPts val="1800"/>
              </a:spcBef>
              <a:spcAft>
                <a:spcPts val="1200"/>
              </a:spcAft>
              <a:buClrTx/>
              <a:buSzTx/>
              <a:buFontTx/>
              <a:buChar char="•"/>
              <a:tabLst>
                <a:tab pos="679450" algn="l"/>
              </a:tabLst>
              <a:defRPr/>
            </a:pPr>
            <a:r>
              <a:rPr kumimoji="0" lang="en-US" sz="2800" b="0" i="0" u="none" strike="noStrike" kern="0" cap="none" spc="0" normalizeH="0" baseline="0" noProof="0" dirty="0">
                <a:ln>
                  <a:noFill/>
                </a:ln>
                <a:solidFill>
                  <a:srgbClr val="000000"/>
                </a:solidFill>
                <a:effectLst/>
                <a:uLnTx/>
                <a:uFillTx/>
                <a:latin typeface="Arial"/>
                <a:ea typeface="+mn-ea"/>
                <a:cs typeface="Arial"/>
              </a:rPr>
              <a:t>GUIDE teams provide valuable extra time and extra care that patients with dementia need.  </a:t>
            </a:r>
          </a:p>
          <a:p>
            <a:pPr marL="342900" marR="0" lvl="0" indent="-342900" algn="l" defTabSz="914400" rtl="0" eaLnBrk="1" fontAlgn="base" latinLnBrk="0" hangingPunct="1">
              <a:lnSpc>
                <a:spcPct val="100000"/>
              </a:lnSpc>
              <a:spcBef>
                <a:spcPts val="1800"/>
              </a:spcBef>
              <a:spcAft>
                <a:spcPts val="1200"/>
              </a:spcAft>
              <a:buClrTx/>
              <a:buSzTx/>
              <a:buFontTx/>
              <a:buChar char="•"/>
              <a:tabLst>
                <a:tab pos="679450" algn="l"/>
              </a:tabLst>
              <a:defRPr/>
            </a:pPr>
            <a:r>
              <a:rPr kumimoji="0" lang="en-US" sz="2800" b="0" i="0" u="none" strike="noStrike" kern="0" cap="none" spc="0" normalizeH="0" baseline="0" noProof="0" dirty="0">
                <a:ln>
                  <a:noFill/>
                </a:ln>
                <a:solidFill>
                  <a:srgbClr val="000000"/>
                </a:solidFill>
                <a:effectLst/>
                <a:uLnTx/>
                <a:uFillTx/>
                <a:latin typeface="Arial"/>
                <a:ea typeface="+mn-ea"/>
                <a:cs typeface="Arial"/>
              </a:rPr>
              <a:t>GUIDE teams have support resources to improve the lives of care givers:</a:t>
            </a:r>
          </a:p>
          <a:p>
            <a:pPr marL="1258888" lvl="1" indent="-344488" eaLnBrk="1" hangingPunct="1">
              <a:spcBef>
                <a:spcPts val="1800"/>
              </a:spcBef>
              <a:spcAft>
                <a:spcPts val="1200"/>
              </a:spcAft>
              <a:buFont typeface="Courier New" panose="02070309020205020404" pitchFamily="49" charset="0"/>
              <a:buChar char="o"/>
              <a:tabLst>
                <a:tab pos="1376363" algn="l"/>
              </a:tabLst>
              <a:defRPr/>
            </a:pPr>
            <a:r>
              <a:rPr lang="en-US" kern="0" dirty="0">
                <a:solidFill>
                  <a:srgbClr val="000000"/>
                </a:solidFill>
                <a:latin typeface="Arial"/>
                <a:cs typeface="Arial"/>
              </a:rPr>
              <a:t> S</a:t>
            </a:r>
            <a:r>
              <a:rPr kumimoji="0" lang="en-US" b="0" i="0" u="none" strike="noStrike" kern="0" cap="none" spc="0" normalizeH="0" baseline="0" noProof="0" dirty="0" err="1">
                <a:ln>
                  <a:noFill/>
                </a:ln>
                <a:solidFill>
                  <a:srgbClr val="000000"/>
                </a:solidFill>
                <a:effectLst/>
                <a:uLnTx/>
                <a:uFillTx/>
                <a:latin typeface="Arial"/>
                <a:ea typeface="+mn-ea"/>
                <a:cs typeface="Arial"/>
              </a:rPr>
              <a:t>ocial</a:t>
            </a:r>
            <a:r>
              <a:rPr kumimoji="0" lang="en-US" b="0" i="0" u="none" strike="noStrike" kern="0" cap="none" spc="0" normalizeH="0" baseline="0" noProof="0" dirty="0">
                <a:ln>
                  <a:noFill/>
                </a:ln>
                <a:solidFill>
                  <a:srgbClr val="000000"/>
                </a:solidFill>
                <a:effectLst/>
                <a:uLnTx/>
                <a:uFillTx/>
                <a:latin typeface="Arial"/>
                <a:ea typeface="+mn-ea"/>
                <a:cs typeface="Arial"/>
              </a:rPr>
              <a:t> work!</a:t>
            </a:r>
          </a:p>
          <a:p>
            <a:pPr marL="1258888" lvl="1" indent="-344488" eaLnBrk="1" hangingPunct="1">
              <a:spcBef>
                <a:spcPts val="1800"/>
              </a:spcBef>
              <a:spcAft>
                <a:spcPts val="1200"/>
              </a:spcAft>
              <a:buFont typeface="Courier New" panose="02070309020205020404" pitchFamily="49" charset="0"/>
              <a:buChar char="o"/>
              <a:tabLst>
                <a:tab pos="1376363" algn="l"/>
              </a:tabLst>
              <a:defRPr/>
            </a:pPr>
            <a:r>
              <a:rPr lang="en-US" kern="0" dirty="0">
                <a:solidFill>
                  <a:srgbClr val="000000"/>
                </a:solidFill>
                <a:latin typeface="Arial"/>
                <a:cs typeface="Arial"/>
              </a:rPr>
              <a:t> R</a:t>
            </a:r>
            <a:r>
              <a:rPr kumimoji="0" lang="en-US" b="0" i="0" u="none" strike="noStrike" kern="0" cap="none" spc="0" normalizeH="0" baseline="0" noProof="0" dirty="0" err="1">
                <a:ln>
                  <a:noFill/>
                </a:ln>
                <a:solidFill>
                  <a:srgbClr val="000000"/>
                </a:solidFill>
                <a:effectLst/>
                <a:uLnTx/>
                <a:uFillTx/>
                <a:latin typeface="Arial"/>
                <a:ea typeface="+mn-ea"/>
                <a:cs typeface="Arial"/>
              </a:rPr>
              <a:t>espite</a:t>
            </a:r>
            <a:r>
              <a:rPr kumimoji="0" lang="en-US" b="0" i="0" u="none" strike="noStrike" kern="0" cap="none" spc="0" normalizeH="0" baseline="0" noProof="0" dirty="0">
                <a:ln>
                  <a:noFill/>
                </a:ln>
                <a:solidFill>
                  <a:srgbClr val="000000"/>
                </a:solidFill>
                <a:effectLst/>
                <a:uLnTx/>
                <a:uFillTx/>
                <a:latin typeface="Arial"/>
                <a:ea typeface="+mn-ea"/>
                <a:cs typeface="Arial"/>
              </a:rPr>
              <a:t> services!</a:t>
            </a:r>
          </a:p>
        </p:txBody>
      </p:sp>
      <p:pic>
        <p:nvPicPr>
          <p:cNvPr id="3" name="Picture 2">
            <a:extLst>
              <a:ext uri="{FF2B5EF4-FFF2-40B4-BE49-F238E27FC236}">
                <a16:creationId xmlns:a16="http://schemas.microsoft.com/office/drawing/2014/main" id="{EB5BF77F-6575-0E3F-1027-A7F1AD039E62}"/>
              </a:ext>
            </a:extLst>
          </p:cNvPr>
          <p:cNvPicPr>
            <a:picLocks noChangeAspect="1"/>
          </p:cNvPicPr>
          <p:nvPr/>
        </p:nvPicPr>
        <p:blipFill>
          <a:blip r:embed="rId3"/>
          <a:stretch>
            <a:fillRect/>
          </a:stretch>
        </p:blipFill>
        <p:spPr>
          <a:xfrm>
            <a:off x="6805217" y="4604472"/>
            <a:ext cx="1794633" cy="1212385"/>
          </a:xfrm>
          <a:prstGeom prst="rect">
            <a:avLst/>
          </a:prstGeom>
        </p:spPr>
      </p:pic>
    </p:spTree>
    <p:extLst>
      <p:ext uri="{BB962C8B-B14F-4D97-AF65-F5344CB8AC3E}">
        <p14:creationId xmlns:p14="http://schemas.microsoft.com/office/powerpoint/2010/main" val="763808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133452" y="677951"/>
            <a:ext cx="8311863" cy="1002214"/>
          </a:xfrm>
        </p:spPr>
        <p:txBody>
          <a:bodyPr/>
          <a:lstStyle/>
          <a:p>
            <a:pPr eaLnBrk="1" hangingPunct="1"/>
            <a:r>
              <a:rPr lang="en-US" sz="4000" b="1" dirty="0">
                <a:solidFill>
                  <a:schemeClr val="accent3">
                    <a:lumMod val="25000"/>
                  </a:schemeClr>
                </a:solidFill>
              </a:rPr>
              <a:t>Light bulb moments for PCPs</a:t>
            </a:r>
          </a:p>
        </p:txBody>
      </p:sp>
      <p:sp>
        <p:nvSpPr>
          <p:cNvPr id="4" name="Rectangle 3"/>
          <p:cNvSpPr>
            <a:spLocks noGrp="1" noChangeArrowheads="1"/>
          </p:cNvSpPr>
          <p:nvPr>
            <p:ph idx="1"/>
          </p:nvPr>
        </p:nvSpPr>
        <p:spPr>
          <a:xfrm>
            <a:off x="1162165" y="1948448"/>
            <a:ext cx="10254435" cy="4148315"/>
          </a:xfrm>
        </p:spPr>
        <p:txBody>
          <a:bodyPr wrap="square">
            <a:spAutoFit/>
          </a:bodyPr>
          <a:lstStyle/>
          <a:p>
            <a:pPr eaLnBrk="1" hangingPunct="1">
              <a:lnSpc>
                <a:spcPct val="90000"/>
              </a:lnSpc>
              <a:buFont typeface="+mj-lt"/>
              <a:buAutoNum type="arabicPeriod"/>
              <a:tabLst>
                <a:tab pos="679450" algn="l"/>
              </a:tabLst>
            </a:pPr>
            <a:endParaRPr lang="en-US" sz="1600" dirty="0">
              <a:solidFill>
                <a:schemeClr val="bg2"/>
              </a:solidFill>
            </a:endParaRPr>
          </a:p>
          <a:p>
            <a:pPr marL="514350" indent="-514350" eaLnBrk="1" hangingPunct="1">
              <a:spcBef>
                <a:spcPct val="0"/>
              </a:spcBef>
              <a:spcAft>
                <a:spcPts val="800"/>
              </a:spcAft>
              <a:buFont typeface="+mj-lt"/>
              <a:buAutoNum type="arabicPeriod"/>
              <a:tabLst>
                <a:tab pos="679450" algn="l"/>
              </a:tabLst>
            </a:pPr>
            <a:r>
              <a:rPr lang="en-US" sz="2800" b="1" dirty="0">
                <a:solidFill>
                  <a:schemeClr val="bg2"/>
                </a:solidFill>
              </a:rPr>
              <a:t>Things to do now           </a:t>
            </a:r>
            <a:r>
              <a:rPr lang="en-US" sz="2800" dirty="0">
                <a:solidFill>
                  <a:schemeClr val="bg2"/>
                </a:solidFill>
              </a:rPr>
              <a:t>Brain health changes which I can </a:t>
            </a:r>
          </a:p>
          <a:p>
            <a:pPr marL="0" indent="0" eaLnBrk="1" hangingPunct="1">
              <a:spcBef>
                <a:spcPct val="0"/>
              </a:spcBef>
              <a:spcAft>
                <a:spcPts val="3300"/>
              </a:spcAft>
              <a:buNone/>
              <a:tabLst>
                <a:tab pos="679450" algn="l"/>
              </a:tabLst>
            </a:pPr>
            <a:r>
              <a:rPr lang="en-US" sz="2800" dirty="0">
                <a:solidFill>
                  <a:schemeClr val="bg2"/>
                </a:solidFill>
              </a:rPr>
              <a:t>                                                make happen.</a:t>
            </a:r>
          </a:p>
          <a:p>
            <a:pPr marL="514350" indent="-514350" eaLnBrk="1" hangingPunct="1">
              <a:spcBef>
                <a:spcPts val="600"/>
              </a:spcBef>
              <a:spcAft>
                <a:spcPts val="4200"/>
              </a:spcAft>
              <a:buFont typeface="+mj-lt"/>
              <a:buAutoNum type="arabicPeriod" startAt="2"/>
              <a:tabLst>
                <a:tab pos="679450" algn="l"/>
              </a:tabLst>
            </a:pPr>
            <a:r>
              <a:rPr lang="en-US" sz="2800" b="1" dirty="0">
                <a:solidFill>
                  <a:schemeClr val="bg2"/>
                </a:solidFill>
              </a:rPr>
              <a:t>Family member input    	</a:t>
            </a:r>
            <a:r>
              <a:rPr lang="en-US" sz="2800" dirty="0">
                <a:solidFill>
                  <a:schemeClr val="bg2"/>
                </a:solidFill>
              </a:rPr>
              <a:t>So important for making diagnosis.</a:t>
            </a:r>
          </a:p>
          <a:p>
            <a:pPr marL="514350" indent="-514350" eaLnBrk="1" hangingPunct="1">
              <a:spcBef>
                <a:spcPct val="0"/>
              </a:spcBef>
              <a:spcAft>
                <a:spcPts val="4200"/>
              </a:spcAft>
              <a:buFont typeface="+mj-lt"/>
              <a:buAutoNum type="arabicPeriod" startAt="2"/>
              <a:tabLst>
                <a:tab pos="679450" algn="l"/>
              </a:tabLst>
            </a:pPr>
            <a:r>
              <a:rPr lang="en-US" sz="2800" b="1" dirty="0">
                <a:solidFill>
                  <a:schemeClr val="bg2"/>
                </a:solidFill>
              </a:rPr>
              <a:t>PCP’s job easier		</a:t>
            </a:r>
            <a:r>
              <a:rPr lang="en-US" sz="2800" dirty="0">
                <a:solidFill>
                  <a:schemeClr val="bg2"/>
                </a:solidFill>
              </a:rPr>
              <a:t>Move past chaos and frustration.</a:t>
            </a:r>
          </a:p>
          <a:p>
            <a:pPr marL="514350" indent="-514350" eaLnBrk="1" hangingPunct="1">
              <a:spcBef>
                <a:spcPct val="0"/>
              </a:spcBef>
              <a:spcAft>
                <a:spcPts val="4200"/>
              </a:spcAft>
              <a:buFont typeface="+mj-lt"/>
              <a:buAutoNum type="arabicPeriod" startAt="2"/>
              <a:tabLst>
                <a:tab pos="679450" algn="l"/>
              </a:tabLst>
            </a:pPr>
            <a:r>
              <a:rPr lang="en-US" sz="2800" b="1" dirty="0">
                <a:solidFill>
                  <a:schemeClr val="bg2"/>
                </a:solidFill>
              </a:rPr>
              <a:t>Help is available		</a:t>
            </a:r>
            <a:r>
              <a:rPr lang="en-US" sz="2800" dirty="0">
                <a:solidFill>
                  <a:schemeClr val="bg2"/>
                </a:solidFill>
              </a:rPr>
              <a:t>Patients and families love GUIDE</a:t>
            </a:r>
            <a:endParaRPr lang="en-US" sz="2800" b="1" dirty="0">
              <a:solidFill>
                <a:schemeClr val="bg2"/>
              </a:solidFill>
            </a:endParaRPr>
          </a:p>
        </p:txBody>
      </p:sp>
      <p:pic>
        <p:nvPicPr>
          <p:cNvPr id="3" name="Picture 2">
            <a:extLst>
              <a:ext uri="{FF2B5EF4-FFF2-40B4-BE49-F238E27FC236}">
                <a16:creationId xmlns:a16="http://schemas.microsoft.com/office/drawing/2014/main" id="{13630087-01D2-BFB7-E8B5-7095C6D5EAA0}"/>
              </a:ext>
            </a:extLst>
          </p:cNvPr>
          <p:cNvPicPr>
            <a:picLocks noChangeAspect="1"/>
          </p:cNvPicPr>
          <p:nvPr/>
        </p:nvPicPr>
        <p:blipFill>
          <a:blip r:embed="rId3"/>
          <a:srcRect b="46880"/>
          <a:stretch>
            <a:fillRect/>
          </a:stretch>
        </p:blipFill>
        <p:spPr>
          <a:xfrm>
            <a:off x="154299" y="174363"/>
            <a:ext cx="1640306" cy="871327"/>
          </a:xfrm>
          <a:prstGeom prst="rect">
            <a:avLst/>
          </a:prstGeom>
        </p:spPr>
      </p:pic>
    </p:spTree>
    <p:extLst>
      <p:ext uri="{BB962C8B-B14F-4D97-AF65-F5344CB8AC3E}">
        <p14:creationId xmlns:p14="http://schemas.microsoft.com/office/powerpoint/2010/main" val="1719222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739898" y="1312087"/>
            <a:ext cx="10170922" cy="825464"/>
          </a:xfrm>
        </p:spPr>
        <p:txBody>
          <a:bodyPr/>
          <a:lstStyle/>
          <a:p>
            <a:pPr eaLnBrk="1" hangingPunct="1"/>
            <a:r>
              <a:rPr lang="en-US" sz="4000" b="1" dirty="0">
                <a:solidFill>
                  <a:schemeClr val="accent3">
                    <a:lumMod val="25000"/>
                  </a:schemeClr>
                </a:solidFill>
              </a:rPr>
              <a:t>Making a Diagnosis of Dementia</a:t>
            </a:r>
          </a:p>
        </p:txBody>
      </p:sp>
      <p:pic>
        <p:nvPicPr>
          <p:cNvPr id="9" name="Picture 8">
            <a:extLst>
              <a:ext uri="{FF2B5EF4-FFF2-40B4-BE49-F238E27FC236}">
                <a16:creationId xmlns:a16="http://schemas.microsoft.com/office/drawing/2014/main" id="{E07BBF92-F7A7-765E-8C71-15C074600ED1}"/>
              </a:ext>
            </a:extLst>
          </p:cNvPr>
          <p:cNvPicPr>
            <a:picLocks noChangeAspect="1"/>
          </p:cNvPicPr>
          <p:nvPr/>
        </p:nvPicPr>
        <p:blipFill>
          <a:blip r:embed="rId3"/>
          <a:stretch>
            <a:fillRect/>
          </a:stretch>
        </p:blipFill>
        <p:spPr>
          <a:xfrm>
            <a:off x="1945731" y="2658167"/>
            <a:ext cx="1051524" cy="1051524"/>
          </a:xfrm>
          <a:prstGeom prst="rect">
            <a:avLst/>
          </a:prstGeom>
        </p:spPr>
      </p:pic>
      <p:sp>
        <p:nvSpPr>
          <p:cNvPr id="10" name="Rectangle: Rounded Corners 9">
            <a:extLst>
              <a:ext uri="{FF2B5EF4-FFF2-40B4-BE49-F238E27FC236}">
                <a16:creationId xmlns:a16="http://schemas.microsoft.com/office/drawing/2014/main" id="{24F58C94-AE3E-235C-D12B-14263B3325B1}"/>
              </a:ext>
            </a:extLst>
          </p:cNvPr>
          <p:cNvSpPr/>
          <p:nvPr/>
        </p:nvSpPr>
        <p:spPr bwMode="auto">
          <a:xfrm>
            <a:off x="4271749" y="5315803"/>
            <a:ext cx="955344" cy="1002109"/>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376238" marR="0" lvl="0" indent="-376238" algn="l" defTabSz="914400" rtl="0" eaLnBrk="1" fontAlgn="base" latinLnBrk="0" hangingPunct="1">
              <a:lnSpc>
                <a:spcPct val="100000"/>
              </a:lnSpc>
              <a:spcBef>
                <a:spcPct val="20000"/>
              </a:spcBef>
              <a:spcAft>
                <a:spcPct val="0"/>
              </a:spcAft>
              <a:buClrTx/>
              <a:buSzTx/>
              <a:buFontTx/>
              <a:buChar char="•"/>
              <a:tabLst/>
              <a:defRPr/>
            </a:pPr>
            <a:endParaRPr kumimoji="0" lang="en-US" sz="2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1" name="Rectangle: Rounded Corners 10">
            <a:extLst>
              <a:ext uri="{FF2B5EF4-FFF2-40B4-BE49-F238E27FC236}">
                <a16:creationId xmlns:a16="http://schemas.microsoft.com/office/drawing/2014/main" id="{B9AEFB1E-7A11-FE66-2359-2EAF120EADE2}"/>
              </a:ext>
            </a:extLst>
          </p:cNvPr>
          <p:cNvSpPr/>
          <p:nvPr/>
        </p:nvSpPr>
        <p:spPr bwMode="auto">
          <a:xfrm>
            <a:off x="2920744" y="2873935"/>
            <a:ext cx="275230" cy="602150"/>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pPr marL="376238" marR="0" lvl="0" indent="-376238" algn="l" defTabSz="914400" rtl="0" eaLnBrk="1" fontAlgn="base" latinLnBrk="0" hangingPunct="1">
              <a:lnSpc>
                <a:spcPct val="100000"/>
              </a:lnSpc>
              <a:spcBef>
                <a:spcPct val="20000"/>
              </a:spcBef>
              <a:spcAft>
                <a:spcPct val="0"/>
              </a:spcAft>
              <a:buClrTx/>
              <a:buSzTx/>
              <a:buFontTx/>
              <a:buChar char="•"/>
              <a:tabLst/>
              <a:defRPr/>
            </a:pPr>
            <a:endParaRPr kumimoji="0" lang="en-US" sz="2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12" name="Rectangle 3">
            <a:extLst>
              <a:ext uri="{FF2B5EF4-FFF2-40B4-BE49-F238E27FC236}">
                <a16:creationId xmlns:a16="http://schemas.microsoft.com/office/drawing/2014/main" id="{7301D3BA-A1F9-FE98-B90D-DF80B0706147}"/>
              </a:ext>
            </a:extLst>
          </p:cNvPr>
          <p:cNvSpPr txBox="1">
            <a:spLocks noChangeArrowheads="1"/>
          </p:cNvSpPr>
          <p:nvPr/>
        </p:nvSpPr>
        <p:spPr bwMode="auto">
          <a:xfrm>
            <a:off x="3837348" y="2849027"/>
            <a:ext cx="10317360" cy="5232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1" fontAlgn="base" latinLnBrk="0" hangingPunct="1">
              <a:lnSpc>
                <a:spcPct val="100000"/>
              </a:lnSpc>
              <a:spcBef>
                <a:spcPts val="3000"/>
              </a:spcBef>
              <a:spcAft>
                <a:spcPts val="1200"/>
              </a:spcAft>
              <a:buClrTx/>
              <a:buSzTx/>
              <a:buFontTx/>
              <a:buNone/>
              <a:tabLst>
                <a:tab pos="679450" algn="l"/>
              </a:tabLst>
              <a:defRPr/>
            </a:pPr>
            <a:r>
              <a:rPr kumimoji="0" lang="en-US" sz="2800" b="0" i="0" u="none" strike="noStrike" kern="0" cap="none" spc="0" normalizeH="0" baseline="0" noProof="0" dirty="0">
                <a:ln>
                  <a:noFill/>
                </a:ln>
                <a:solidFill>
                  <a:srgbClr val="000000"/>
                </a:solidFill>
                <a:effectLst/>
                <a:uLnTx/>
                <a:uFillTx/>
                <a:latin typeface="Arial"/>
                <a:ea typeface="+mn-ea"/>
                <a:cs typeface="Arial"/>
              </a:rPr>
              <a:t>  </a:t>
            </a:r>
            <a:r>
              <a:rPr lang="en-US" sz="2800" kern="0" dirty="0">
                <a:solidFill>
                  <a:srgbClr val="000000"/>
                </a:solidFill>
                <a:latin typeface="Arial"/>
                <a:cs typeface="Arial"/>
              </a:rPr>
              <a:t>K</a:t>
            </a:r>
            <a:r>
              <a:rPr kumimoji="0" lang="en-US" sz="2800" b="0" i="0" u="none" strike="noStrike" kern="0" cap="none" spc="0" normalizeH="0" baseline="0" noProof="0" dirty="0" err="1">
                <a:ln>
                  <a:noFill/>
                </a:ln>
                <a:solidFill>
                  <a:srgbClr val="000000"/>
                </a:solidFill>
                <a:effectLst/>
                <a:uLnTx/>
                <a:uFillTx/>
                <a:latin typeface="Arial"/>
                <a:ea typeface="+mn-ea"/>
                <a:cs typeface="Arial"/>
              </a:rPr>
              <a:t>ey</a:t>
            </a:r>
            <a:r>
              <a:rPr kumimoji="0" lang="en-US" sz="2800" b="0" i="0" u="none" strike="noStrike" kern="0" cap="none" spc="0" normalizeH="0" baseline="0" noProof="0" dirty="0">
                <a:ln>
                  <a:noFill/>
                </a:ln>
                <a:solidFill>
                  <a:srgbClr val="000000"/>
                </a:solidFill>
                <a:effectLst/>
                <a:uLnTx/>
                <a:uFillTx/>
                <a:latin typeface="Arial"/>
                <a:ea typeface="+mn-ea"/>
                <a:cs typeface="Arial"/>
              </a:rPr>
              <a:t> to achieving better care.  </a:t>
            </a:r>
          </a:p>
        </p:txBody>
      </p:sp>
      <p:pic>
        <p:nvPicPr>
          <p:cNvPr id="6" name="Picture 5">
            <a:extLst>
              <a:ext uri="{FF2B5EF4-FFF2-40B4-BE49-F238E27FC236}">
                <a16:creationId xmlns:a16="http://schemas.microsoft.com/office/drawing/2014/main" id="{DA7CA3AC-D790-E3A1-719D-B3100D02CC3C}"/>
              </a:ext>
            </a:extLst>
          </p:cNvPr>
          <p:cNvPicPr>
            <a:picLocks noChangeAspect="1"/>
          </p:cNvPicPr>
          <p:nvPr/>
        </p:nvPicPr>
        <p:blipFill>
          <a:blip r:embed="rId4"/>
          <a:stretch>
            <a:fillRect/>
          </a:stretch>
        </p:blipFill>
        <p:spPr>
          <a:xfrm>
            <a:off x="10077789" y="92488"/>
            <a:ext cx="1955590" cy="594604"/>
          </a:xfrm>
          <a:prstGeom prst="rect">
            <a:avLst/>
          </a:prstGeom>
        </p:spPr>
      </p:pic>
      <p:sp>
        <p:nvSpPr>
          <p:cNvPr id="2" name="Rectangle 3">
            <a:extLst>
              <a:ext uri="{FF2B5EF4-FFF2-40B4-BE49-F238E27FC236}">
                <a16:creationId xmlns:a16="http://schemas.microsoft.com/office/drawing/2014/main" id="{877A525D-511E-4412-AD43-82D6AF52893D}"/>
              </a:ext>
            </a:extLst>
          </p:cNvPr>
          <p:cNvSpPr txBox="1">
            <a:spLocks noChangeArrowheads="1"/>
          </p:cNvSpPr>
          <p:nvPr/>
        </p:nvSpPr>
        <p:spPr bwMode="auto">
          <a:xfrm>
            <a:off x="1137696" y="4108631"/>
            <a:ext cx="9916608" cy="149271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1" fontAlgn="base" latinLnBrk="0" hangingPunct="1">
              <a:lnSpc>
                <a:spcPct val="100000"/>
              </a:lnSpc>
              <a:spcBef>
                <a:spcPts val="3000"/>
              </a:spcBef>
              <a:spcAft>
                <a:spcPts val="1200"/>
              </a:spcAft>
              <a:buClrTx/>
              <a:buSzTx/>
              <a:buFontTx/>
              <a:buChar char="•"/>
              <a:tabLst>
                <a:tab pos="679450" algn="l"/>
              </a:tabLst>
              <a:defRPr/>
            </a:pPr>
            <a:r>
              <a:rPr kumimoji="0" lang="en-US" sz="2800" b="0" i="0" u="none" strike="noStrike" kern="0" cap="none" spc="0" normalizeH="0" baseline="0" noProof="0" dirty="0">
                <a:ln>
                  <a:noFill/>
                </a:ln>
                <a:solidFill>
                  <a:srgbClr val="000000"/>
                </a:solidFill>
                <a:effectLst/>
                <a:uLnTx/>
                <a:uFillTx/>
                <a:latin typeface="Arial"/>
                <a:ea typeface="+mn-ea"/>
                <a:cs typeface="Arial"/>
              </a:rPr>
              <a:t>Better communication.  Less chaos, reduce frustration.</a:t>
            </a:r>
          </a:p>
          <a:p>
            <a:pPr marL="342900" marR="0" lvl="0" indent="-342900" algn="l" defTabSz="914400" rtl="0" eaLnBrk="1" fontAlgn="base" latinLnBrk="0" hangingPunct="1">
              <a:lnSpc>
                <a:spcPct val="100000"/>
              </a:lnSpc>
              <a:spcBef>
                <a:spcPts val="3000"/>
              </a:spcBef>
              <a:spcAft>
                <a:spcPts val="1200"/>
              </a:spcAft>
              <a:buClrTx/>
              <a:buSzTx/>
              <a:buFontTx/>
              <a:buChar char="•"/>
              <a:tabLst>
                <a:tab pos="679450" algn="l"/>
              </a:tabLst>
              <a:defRPr/>
            </a:pPr>
            <a:r>
              <a:rPr kumimoji="0" lang="en-US" sz="2800" b="0" i="0" u="none" strike="noStrike" kern="0" cap="none" spc="0" normalizeH="0" baseline="0" noProof="0" dirty="0">
                <a:ln>
                  <a:noFill/>
                </a:ln>
                <a:solidFill>
                  <a:srgbClr val="000000"/>
                </a:solidFill>
                <a:effectLst/>
                <a:uLnTx/>
                <a:uFillTx/>
                <a:latin typeface="Arial"/>
                <a:ea typeface="+mn-ea"/>
                <a:cs typeface="Arial"/>
              </a:rPr>
              <a:t>U</a:t>
            </a:r>
            <a:r>
              <a:rPr kumimoji="0" lang="en-US" sz="2800" b="0" i="0" u="none" strike="noStrike" kern="0" cap="none" spc="0" normalizeH="0" baseline="0" noProof="0" dirty="0" err="1">
                <a:ln>
                  <a:noFill/>
                </a:ln>
                <a:solidFill>
                  <a:srgbClr val="000000"/>
                </a:solidFill>
                <a:effectLst/>
                <a:uLnTx/>
                <a:uFillTx/>
                <a:latin typeface="Arial"/>
                <a:ea typeface="+mn-ea"/>
                <a:cs typeface="Arial"/>
              </a:rPr>
              <a:t>nlock</a:t>
            </a:r>
            <a:r>
              <a:rPr kumimoji="0" lang="en-US" sz="2800" b="0" i="0" u="none" strike="noStrike" kern="0" cap="none" spc="0" normalizeH="0" baseline="0" noProof="0" dirty="0">
                <a:ln>
                  <a:noFill/>
                </a:ln>
                <a:solidFill>
                  <a:srgbClr val="000000"/>
                </a:solidFill>
                <a:effectLst/>
                <a:uLnTx/>
                <a:uFillTx/>
                <a:latin typeface="Arial"/>
                <a:ea typeface="+mn-ea"/>
                <a:cs typeface="Arial"/>
              </a:rPr>
              <a:t> interventions.   Take action, preserve brain health.   </a:t>
            </a:r>
          </a:p>
        </p:txBody>
      </p:sp>
    </p:spTree>
    <p:extLst>
      <p:ext uri="{BB962C8B-B14F-4D97-AF65-F5344CB8AC3E}">
        <p14:creationId xmlns:p14="http://schemas.microsoft.com/office/powerpoint/2010/main" val="1612247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64D354F-3DE0-CD33-A47F-C4B4736CF112}"/>
              </a:ext>
            </a:extLst>
          </p:cNvPr>
          <p:cNvPicPr>
            <a:picLocks noChangeAspect="1"/>
          </p:cNvPicPr>
          <p:nvPr/>
        </p:nvPicPr>
        <p:blipFill>
          <a:blip r:embed="rId3"/>
          <a:srcRect l="650" r="977" b="12638"/>
          <a:stretch/>
        </p:blipFill>
        <p:spPr>
          <a:xfrm>
            <a:off x="2418347" y="4038127"/>
            <a:ext cx="7218346" cy="523292"/>
          </a:xfrm>
          <a:prstGeom prst="rect">
            <a:avLst/>
          </a:prstGeom>
        </p:spPr>
      </p:pic>
      <p:sp>
        <p:nvSpPr>
          <p:cNvPr id="4" name="TextBox 3"/>
          <p:cNvSpPr txBox="1"/>
          <p:nvPr/>
        </p:nvSpPr>
        <p:spPr>
          <a:xfrm>
            <a:off x="2697049" y="2930942"/>
            <a:ext cx="666094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Evaluate  Diagnose  Manage Cognitive impairment</a:t>
            </a:r>
          </a:p>
        </p:txBody>
      </p:sp>
      <p:sp>
        <p:nvSpPr>
          <p:cNvPr id="5" name="TextBox 4"/>
          <p:cNvSpPr txBox="1"/>
          <p:nvPr/>
        </p:nvSpPr>
        <p:spPr>
          <a:xfrm>
            <a:off x="6080245" y="44081"/>
            <a:ext cx="18473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A2103D77-2870-4283-BB5D-1C5EA94F9C22}"/>
              </a:ext>
            </a:extLst>
          </p:cNvPr>
          <p:cNvSpPr/>
          <p:nvPr/>
        </p:nvSpPr>
        <p:spPr>
          <a:xfrm>
            <a:off x="2071007" y="4555894"/>
            <a:ext cx="8115300" cy="20700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FD41BB7B-6F3B-314F-3667-BD6F6F9E17D7}"/>
              </a:ext>
            </a:extLst>
          </p:cNvPr>
          <p:cNvPicPr>
            <a:picLocks noChangeAspect="1"/>
          </p:cNvPicPr>
          <p:nvPr/>
        </p:nvPicPr>
        <p:blipFill rotWithShape="1">
          <a:blip r:embed="rId4"/>
          <a:srcRect l="158590" t="8187" r="-158590" b="-8187"/>
          <a:stretch/>
        </p:blipFill>
        <p:spPr>
          <a:xfrm>
            <a:off x="7575971" y="595387"/>
            <a:ext cx="3571875" cy="4514850"/>
          </a:xfrm>
          <a:prstGeom prst="rect">
            <a:avLst/>
          </a:prstGeom>
        </p:spPr>
      </p:pic>
      <p:sp>
        <p:nvSpPr>
          <p:cNvPr id="16" name="Rectangle 15">
            <a:extLst>
              <a:ext uri="{FF2B5EF4-FFF2-40B4-BE49-F238E27FC236}">
                <a16:creationId xmlns:a16="http://schemas.microsoft.com/office/drawing/2014/main" id="{CFC416B4-5CBA-96C5-A8AB-569024FD65DF}"/>
              </a:ext>
            </a:extLst>
          </p:cNvPr>
          <p:cNvSpPr/>
          <p:nvPr/>
        </p:nvSpPr>
        <p:spPr>
          <a:xfrm>
            <a:off x="247849" y="4555894"/>
            <a:ext cx="1887208" cy="18478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Rectangle 17">
            <a:extLst>
              <a:ext uri="{FF2B5EF4-FFF2-40B4-BE49-F238E27FC236}">
                <a16:creationId xmlns:a16="http://schemas.microsoft.com/office/drawing/2014/main" id="{AA84EA5C-D9BC-8BF7-72FC-95688D15818A}"/>
              </a:ext>
            </a:extLst>
          </p:cNvPr>
          <p:cNvSpPr/>
          <p:nvPr/>
        </p:nvSpPr>
        <p:spPr>
          <a:xfrm>
            <a:off x="9971044" y="4649870"/>
            <a:ext cx="1887208" cy="18478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2" name="TextBox 11">
            <a:extLst>
              <a:ext uri="{FF2B5EF4-FFF2-40B4-BE49-F238E27FC236}">
                <a16:creationId xmlns:a16="http://schemas.microsoft.com/office/drawing/2014/main" id="{1BEB15DA-BB44-5B3B-E8A3-89B113627FF8}"/>
              </a:ext>
            </a:extLst>
          </p:cNvPr>
          <p:cNvSpPr txBox="1"/>
          <p:nvPr/>
        </p:nvSpPr>
        <p:spPr>
          <a:xfrm>
            <a:off x="2167714" y="5203567"/>
            <a:ext cx="785657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ts val="240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a:ea typeface="+mn-ea"/>
                <a:cs typeface="Arial"/>
              </a:rPr>
              <a:t>Gett</a:t>
            </a:r>
            <a:r>
              <a:rPr kumimoji="0" lang="en-US" sz="3200" b="0" i="0" u="none" strike="noStrike" kern="1200" cap="none" spc="0" normalizeH="0" baseline="0" noProof="0" dirty="0">
                <a:ln>
                  <a:noFill/>
                </a:ln>
                <a:solidFill>
                  <a:prstClr val="black"/>
                </a:solidFill>
                <a:effectLst/>
                <a:uLnTx/>
                <a:uFillTx/>
                <a:latin typeface="Arial"/>
                <a:ea typeface="+mn-ea"/>
                <a:cs typeface="Arial"/>
              </a:rPr>
              <a:t>ing Patients to Better Care</a:t>
            </a:r>
          </a:p>
        </p:txBody>
      </p:sp>
      <p:pic>
        <p:nvPicPr>
          <p:cNvPr id="20" name="Picture 19">
            <a:extLst>
              <a:ext uri="{FF2B5EF4-FFF2-40B4-BE49-F238E27FC236}">
                <a16:creationId xmlns:a16="http://schemas.microsoft.com/office/drawing/2014/main" id="{EC77B53B-26E8-8302-EF32-6D32364BCD97}"/>
              </a:ext>
            </a:extLst>
          </p:cNvPr>
          <p:cNvPicPr>
            <a:picLocks noChangeAspect="1"/>
          </p:cNvPicPr>
          <p:nvPr/>
        </p:nvPicPr>
        <p:blipFill>
          <a:blip r:embed="rId5"/>
          <a:stretch>
            <a:fillRect/>
          </a:stretch>
        </p:blipFill>
        <p:spPr>
          <a:xfrm>
            <a:off x="0" y="891923"/>
            <a:ext cx="2418347" cy="3582112"/>
          </a:xfrm>
          <a:prstGeom prst="rect">
            <a:avLst/>
          </a:prstGeom>
        </p:spPr>
      </p:pic>
      <p:pic>
        <p:nvPicPr>
          <p:cNvPr id="21" name="Picture 20">
            <a:extLst>
              <a:ext uri="{FF2B5EF4-FFF2-40B4-BE49-F238E27FC236}">
                <a16:creationId xmlns:a16="http://schemas.microsoft.com/office/drawing/2014/main" id="{F654E6A5-1DEA-A627-44CC-01E913F12D04}"/>
              </a:ext>
            </a:extLst>
          </p:cNvPr>
          <p:cNvPicPr>
            <a:picLocks noChangeAspect="1"/>
          </p:cNvPicPr>
          <p:nvPr/>
        </p:nvPicPr>
        <p:blipFill>
          <a:blip r:embed="rId6"/>
          <a:stretch>
            <a:fillRect/>
          </a:stretch>
        </p:blipFill>
        <p:spPr>
          <a:xfrm>
            <a:off x="9637296" y="595387"/>
            <a:ext cx="2554704" cy="4061629"/>
          </a:xfrm>
          <a:prstGeom prst="rect">
            <a:avLst/>
          </a:prstGeom>
        </p:spPr>
      </p:pic>
      <p:pic>
        <p:nvPicPr>
          <p:cNvPr id="15" name="Picture 14">
            <a:extLst>
              <a:ext uri="{FF2B5EF4-FFF2-40B4-BE49-F238E27FC236}">
                <a16:creationId xmlns:a16="http://schemas.microsoft.com/office/drawing/2014/main" id="{FC4E4E86-0549-3FCA-6E38-960D73C8021E}"/>
              </a:ext>
            </a:extLst>
          </p:cNvPr>
          <p:cNvPicPr>
            <a:picLocks noChangeAspect="1"/>
          </p:cNvPicPr>
          <p:nvPr/>
        </p:nvPicPr>
        <p:blipFill>
          <a:blip r:embed="rId7"/>
          <a:stretch>
            <a:fillRect/>
          </a:stretch>
        </p:blipFill>
        <p:spPr>
          <a:xfrm rot="16200000">
            <a:off x="5205554" y="-1715934"/>
            <a:ext cx="1643933" cy="7218347"/>
          </a:xfrm>
          <a:prstGeom prst="rect">
            <a:avLst/>
          </a:prstGeom>
        </p:spPr>
      </p:pic>
      <p:pic>
        <p:nvPicPr>
          <p:cNvPr id="10" name="Picture 9" descr="A close-up of a logo&#10;&#10;AI-generated content may be incorrect.">
            <a:extLst>
              <a:ext uri="{FF2B5EF4-FFF2-40B4-BE49-F238E27FC236}">
                <a16:creationId xmlns:a16="http://schemas.microsoft.com/office/drawing/2014/main" id="{D3E23712-6611-6A04-2FAE-2D43F3CCD19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56286" y="474386"/>
            <a:ext cx="5364509" cy="1754974"/>
          </a:xfrm>
          <a:prstGeom prst="rect">
            <a:avLst/>
          </a:prstGeom>
        </p:spPr>
      </p:pic>
    </p:spTree>
    <p:extLst>
      <p:ext uri="{BB962C8B-B14F-4D97-AF65-F5344CB8AC3E}">
        <p14:creationId xmlns:p14="http://schemas.microsoft.com/office/powerpoint/2010/main" val="481156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8" name="Rectangle 1024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65B1056B-F380-4351-9352-3011B20B5FE4}"/>
              </a:ext>
            </a:extLst>
          </p:cNvPr>
          <p:cNvPicPr>
            <a:picLocks noChangeAspect="1"/>
          </p:cNvPicPr>
          <p:nvPr/>
        </p:nvPicPr>
        <p:blipFill rotWithShape="1">
          <a:blip r:embed="rId3"/>
          <a:srcRect r="29412" b="-1"/>
          <a:stretch/>
        </p:blipFill>
        <p:spPr>
          <a:xfrm>
            <a:off x="0" y="10"/>
            <a:ext cx="7252212" cy="6857990"/>
          </a:xfrm>
          <a:prstGeom prst="rect">
            <a:avLst/>
          </a:prstGeom>
        </p:spPr>
      </p:pic>
      <p:sp>
        <p:nvSpPr>
          <p:cNvPr id="10250" name="Rectangle 1024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67765"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243" name="Rectangle 3"/>
          <p:cNvSpPr>
            <a:spLocks noGrp="1" noChangeArrowheads="1"/>
          </p:cNvSpPr>
          <p:nvPr>
            <p:ph idx="1"/>
          </p:nvPr>
        </p:nvSpPr>
        <p:spPr>
          <a:xfrm>
            <a:off x="7936697" y="972172"/>
            <a:ext cx="3381887" cy="4913656"/>
          </a:xfrm>
        </p:spPr>
        <p:txBody>
          <a:bodyPr>
            <a:noAutofit/>
          </a:bodyPr>
          <a:lstStyle/>
          <a:p>
            <a:pPr marL="0" indent="0" algn="ctr">
              <a:lnSpc>
                <a:spcPct val="100000"/>
              </a:lnSpc>
              <a:spcBef>
                <a:spcPct val="0"/>
              </a:spcBef>
              <a:spcAft>
                <a:spcPct val="70000"/>
              </a:spcAft>
              <a:buNone/>
              <a:tabLst>
                <a:tab pos="679450" algn="l"/>
              </a:tabLst>
            </a:pPr>
            <a:r>
              <a:rPr lang="en-US" dirty="0">
                <a:latin typeface="Calibri" panose="020F0502020204030204" pitchFamily="34" charset="0"/>
              </a:rPr>
              <a:t>74-year-old woman comes in for her annual wellness visit.</a:t>
            </a:r>
          </a:p>
          <a:p>
            <a:pPr marL="0" indent="0" algn="ctr">
              <a:lnSpc>
                <a:spcPct val="100000"/>
              </a:lnSpc>
              <a:spcBef>
                <a:spcPct val="0"/>
              </a:spcBef>
              <a:spcAft>
                <a:spcPct val="70000"/>
              </a:spcAft>
              <a:buNone/>
              <a:tabLst>
                <a:tab pos="679450" algn="l"/>
              </a:tabLst>
            </a:pPr>
            <a:r>
              <a:rPr lang="en-US" dirty="0">
                <a:latin typeface="Calibri" panose="020F0502020204030204" pitchFamily="34" charset="0"/>
              </a:rPr>
              <a:t>A concern arises about her cognition.</a:t>
            </a:r>
          </a:p>
          <a:p>
            <a:pPr marL="0" indent="0" algn="ctr">
              <a:lnSpc>
                <a:spcPct val="100000"/>
              </a:lnSpc>
              <a:spcBef>
                <a:spcPct val="0"/>
              </a:spcBef>
              <a:spcAft>
                <a:spcPct val="70000"/>
              </a:spcAft>
              <a:buNone/>
              <a:tabLst>
                <a:tab pos="679450" algn="l"/>
              </a:tabLst>
            </a:pPr>
            <a:r>
              <a:rPr lang="en-US" dirty="0">
                <a:latin typeface="Calibri" panose="020F0502020204030204" pitchFamily="34" charset="0"/>
              </a:rPr>
              <a:t>Either brief screening test is positive or the patient or family member may express a concern.</a:t>
            </a:r>
          </a:p>
        </p:txBody>
      </p:sp>
    </p:spTree>
    <p:extLst>
      <p:ext uri="{BB962C8B-B14F-4D97-AF65-F5344CB8AC3E}">
        <p14:creationId xmlns:p14="http://schemas.microsoft.com/office/powerpoint/2010/main" val="1722905619"/>
      </p:ext>
    </p:extLst>
  </p:cSld>
  <p:clrMapOvr>
    <a:masterClrMapping/>
  </p:clrMapOvr>
</p:sld>
</file>

<file path=ppt/theme/theme1.xml><?xml version="1.0" encoding="utf-8"?>
<a:theme xmlns:a="http://schemas.openxmlformats.org/drawingml/2006/main" name="EDCNewBrand">
  <a:themeElements>
    <a:clrScheme name="EDC New Brand">
      <a:dk1>
        <a:srgbClr val="121212"/>
      </a:dk1>
      <a:lt1>
        <a:srgbClr val="FFFFFF"/>
      </a:lt1>
      <a:dk2>
        <a:srgbClr val="013265"/>
      </a:dk2>
      <a:lt2>
        <a:srgbClr val="E8E8E8"/>
      </a:lt2>
      <a:accent1>
        <a:srgbClr val="286BF6"/>
      </a:accent1>
      <a:accent2>
        <a:srgbClr val="07BD73"/>
      </a:accent2>
      <a:accent3>
        <a:srgbClr val="013265"/>
      </a:accent3>
      <a:accent4>
        <a:srgbClr val="F3EBE3"/>
      </a:accent4>
      <a:accent5>
        <a:srgbClr val="7D57C2"/>
      </a:accent5>
      <a:accent6>
        <a:srgbClr val="E1522D"/>
      </a:accent6>
      <a:hlink>
        <a:srgbClr val="286BF6"/>
      </a:hlink>
      <a:folHlink>
        <a:srgbClr val="013265"/>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DCNewBrand" id="{16EBA436-C708-DC45-9DCE-A3F07BD84C9E}" vid="{38057D26-6654-4B46-B752-E6919CC19AA5}"/>
    </a:ext>
  </a:extLst>
</a:theme>
</file>

<file path=ppt/theme/theme10.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11.xml><?xml version="1.0" encoding="utf-8"?>
<a:theme xmlns:a="http://schemas.openxmlformats.org/drawingml/2006/main" name="4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76238" marR="0" indent="-376238" algn="l" defTabSz="914400" rtl="0" eaLnBrk="1" fontAlgn="base" latinLnBrk="0" hangingPunct="1">
          <a:lnSpc>
            <a:spcPct val="100000"/>
          </a:lnSpc>
          <a:spcBef>
            <a:spcPct val="20000"/>
          </a:spcBef>
          <a:spcAft>
            <a:spcPct val="0"/>
          </a:spcAft>
          <a:buClrTx/>
          <a:buSzTx/>
          <a:buFontTx/>
          <a:buChar char="•"/>
          <a:tabLst/>
          <a:defRPr kumimoji="0" lang="en-US" sz="2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76238" marR="0" indent="-376238" algn="l" defTabSz="914400" rtl="0" eaLnBrk="1" fontAlgn="base" latinLnBrk="0" hangingPunct="1">
          <a:lnSpc>
            <a:spcPct val="100000"/>
          </a:lnSpc>
          <a:spcBef>
            <a:spcPct val="20000"/>
          </a:spcBef>
          <a:spcAft>
            <a:spcPct val="0"/>
          </a:spcAft>
          <a:buClrTx/>
          <a:buSzTx/>
          <a:buFontTx/>
          <a:buChar char="•"/>
          <a:tabLst/>
          <a:defRPr kumimoji="0" lang="en-US" sz="2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Default Design">
  <a:themeElements>
    <a:clrScheme name="Custom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0000D4"/>
      </a:hlink>
      <a:folHlink>
        <a:srgbClr val="969696"/>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76238" marR="0" indent="-376238" algn="l" defTabSz="914400" rtl="0" eaLnBrk="1" fontAlgn="base" latinLnBrk="0" hangingPunct="1">
          <a:lnSpc>
            <a:spcPct val="100000"/>
          </a:lnSpc>
          <a:spcBef>
            <a:spcPct val="20000"/>
          </a:spcBef>
          <a:spcAft>
            <a:spcPct val="0"/>
          </a:spcAft>
          <a:buClrTx/>
          <a:buSzTx/>
          <a:buFontTx/>
          <a:buChar char="•"/>
          <a:tabLst/>
          <a:defRPr kumimoji="0" lang="en-US" sz="2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76238" marR="0" indent="-376238" algn="l" defTabSz="914400" rtl="0" eaLnBrk="1" fontAlgn="base" latinLnBrk="0" hangingPunct="1">
          <a:lnSpc>
            <a:spcPct val="100000"/>
          </a:lnSpc>
          <a:spcBef>
            <a:spcPct val="20000"/>
          </a:spcBef>
          <a:spcAft>
            <a:spcPct val="0"/>
          </a:spcAft>
          <a:buClrTx/>
          <a:buSzTx/>
          <a:buFontTx/>
          <a:buChar char="•"/>
          <a:tabLst/>
          <a:defRPr kumimoji="0" lang="en-US" sz="2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9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76238" marR="0" indent="-376238" algn="l" defTabSz="914400" rtl="0" eaLnBrk="1" fontAlgn="base" latinLnBrk="0" hangingPunct="1">
          <a:lnSpc>
            <a:spcPct val="100000"/>
          </a:lnSpc>
          <a:spcBef>
            <a:spcPct val="20000"/>
          </a:spcBef>
          <a:spcAft>
            <a:spcPct val="0"/>
          </a:spcAft>
          <a:buClrTx/>
          <a:buSzTx/>
          <a:buFontTx/>
          <a:buChar char="•"/>
          <a:tabLst/>
          <a:defRPr kumimoji="0" lang="en-US" sz="2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76238" marR="0" indent="-376238" algn="l" defTabSz="914400" rtl="0" eaLnBrk="1" fontAlgn="base" latinLnBrk="0" hangingPunct="1">
          <a:lnSpc>
            <a:spcPct val="100000"/>
          </a:lnSpc>
          <a:spcBef>
            <a:spcPct val="20000"/>
          </a:spcBef>
          <a:spcAft>
            <a:spcPct val="0"/>
          </a:spcAft>
          <a:buClrTx/>
          <a:buSzTx/>
          <a:buFontTx/>
          <a:buChar char="•"/>
          <a:tabLst/>
          <a:defRPr kumimoji="0" lang="en-US" sz="2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76238" marR="0" indent="-376238" algn="l" defTabSz="914400" rtl="0" eaLnBrk="1" fontAlgn="base" latinLnBrk="0" hangingPunct="1">
          <a:lnSpc>
            <a:spcPct val="100000"/>
          </a:lnSpc>
          <a:spcBef>
            <a:spcPct val="20000"/>
          </a:spcBef>
          <a:spcAft>
            <a:spcPct val="0"/>
          </a:spcAft>
          <a:buClrTx/>
          <a:buSzTx/>
          <a:buFontTx/>
          <a:buChar char="•"/>
          <a:tabLst/>
          <a:defRPr kumimoji="0" lang="en-US" sz="2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76238" marR="0" indent="-376238" algn="l" defTabSz="914400" rtl="0" eaLnBrk="1" fontAlgn="base" latinLnBrk="0" hangingPunct="1">
          <a:lnSpc>
            <a:spcPct val="100000"/>
          </a:lnSpc>
          <a:spcBef>
            <a:spcPct val="20000"/>
          </a:spcBef>
          <a:spcAft>
            <a:spcPct val="0"/>
          </a:spcAft>
          <a:buClrTx/>
          <a:buSzTx/>
          <a:buFontTx/>
          <a:buChar char="•"/>
          <a:tabLst/>
          <a:defRPr kumimoji="0" lang="en-US" sz="2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7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76238" marR="0" indent="-376238" algn="l" defTabSz="914400" rtl="0" eaLnBrk="1" fontAlgn="base" latinLnBrk="0" hangingPunct="1">
          <a:lnSpc>
            <a:spcPct val="100000"/>
          </a:lnSpc>
          <a:spcBef>
            <a:spcPct val="20000"/>
          </a:spcBef>
          <a:spcAft>
            <a:spcPct val="0"/>
          </a:spcAft>
          <a:buClrTx/>
          <a:buSzTx/>
          <a:buFontTx/>
          <a:buChar char="•"/>
          <a:tabLst/>
          <a:defRPr kumimoji="0" lang="en-US" sz="2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76238" marR="0" indent="-376238" algn="l" defTabSz="914400" rtl="0" eaLnBrk="1" fontAlgn="base" latinLnBrk="0" hangingPunct="1">
          <a:lnSpc>
            <a:spcPct val="100000"/>
          </a:lnSpc>
          <a:spcBef>
            <a:spcPct val="20000"/>
          </a:spcBef>
          <a:spcAft>
            <a:spcPct val="0"/>
          </a:spcAft>
          <a:buClrTx/>
          <a:buSzTx/>
          <a:buFontTx/>
          <a:buChar char="•"/>
          <a:tabLst/>
          <a:defRPr kumimoji="0" lang="en-US" sz="2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8.xml><?xml version="1.0" encoding="utf-8"?>
<a:theme xmlns:a="http://schemas.openxmlformats.org/drawingml/2006/main" name="3_Default Design">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76238" marR="0" indent="-376238" algn="l" defTabSz="914400" rtl="0" eaLnBrk="1" fontAlgn="base" latinLnBrk="0" hangingPunct="1">
          <a:lnSpc>
            <a:spcPct val="100000"/>
          </a:lnSpc>
          <a:spcBef>
            <a:spcPct val="20000"/>
          </a:spcBef>
          <a:spcAft>
            <a:spcPct val="0"/>
          </a:spcAft>
          <a:buClrTx/>
          <a:buSzTx/>
          <a:buFontTx/>
          <a:buChar char="•"/>
          <a:tabLst/>
          <a:defRPr kumimoji="0" lang="en-US" sz="2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376238" marR="0" indent="-376238" algn="l" defTabSz="914400" rtl="0" eaLnBrk="1" fontAlgn="base" latinLnBrk="0" hangingPunct="1">
          <a:lnSpc>
            <a:spcPct val="100000"/>
          </a:lnSpc>
          <a:spcBef>
            <a:spcPct val="20000"/>
          </a:spcBef>
          <a:spcAft>
            <a:spcPct val="0"/>
          </a:spcAft>
          <a:buClrTx/>
          <a:buSzTx/>
          <a:buFontTx/>
          <a:buChar char="•"/>
          <a:tabLst/>
          <a:defRPr kumimoji="0" lang="en-US" sz="2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Retrospect">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1_RTI Corporate">
  <a:themeElements>
    <a:clrScheme name="RTI Theme Colors">
      <a:dk1>
        <a:srgbClr val="000000"/>
      </a:dk1>
      <a:lt1>
        <a:srgbClr val="FFFFFF"/>
      </a:lt1>
      <a:dk2>
        <a:srgbClr val="000000"/>
      </a:dk2>
      <a:lt2>
        <a:srgbClr val="808080"/>
      </a:lt2>
      <a:accent1>
        <a:srgbClr val="085295"/>
      </a:accent1>
      <a:accent2>
        <a:srgbClr val="D06F1A"/>
      </a:accent2>
      <a:accent3>
        <a:srgbClr val="B1953A"/>
      </a:accent3>
      <a:accent4>
        <a:srgbClr val="FFC525"/>
      </a:accent4>
      <a:accent5>
        <a:srgbClr val="5D9732"/>
      </a:accent5>
      <a:accent6>
        <a:srgbClr val="4F2683"/>
      </a:accent6>
      <a:hlink>
        <a:srgbClr val="0045C7"/>
      </a:hlink>
      <a:folHlink>
        <a:srgbClr val="5D6EC9"/>
      </a:folHlink>
    </a:clrScheme>
    <a:fontScheme name="Custom Design">
      <a:majorFont>
        <a:latin typeface="Arial Narrow"/>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5_RTI_Standard_Template.potx" id="{EAA10F95-5FFF-4BBC-889B-0D46F2F2EC04}" vid="{AE1BE6B9-4D53-4F53-8F6E-C7D076FA4D71}"/>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MMI blu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MMI blu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Red and Gray">
      <a:dk1>
        <a:srgbClr val="708E99"/>
      </a:dk1>
      <a:lt1>
        <a:srgbClr val="FFFFFF"/>
      </a:lt1>
      <a:dk2>
        <a:srgbClr val="708E99"/>
      </a:dk2>
      <a:lt2>
        <a:srgbClr val="E2E6E6"/>
      </a:lt2>
      <a:accent1>
        <a:srgbClr val="BE0000"/>
      </a:accent1>
      <a:accent2>
        <a:srgbClr val="A9A9A9"/>
      </a:accent2>
      <a:accent3>
        <a:srgbClr val="919191"/>
      </a:accent3>
      <a:accent4>
        <a:srgbClr val="797979"/>
      </a:accent4>
      <a:accent5>
        <a:srgbClr val="5F5F5F"/>
      </a:accent5>
      <a:accent6>
        <a:srgbClr val="424242"/>
      </a:accent6>
      <a:hlink>
        <a:srgbClr val="BE0000"/>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heme1">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Master">
  <a:themeElements>
    <a:clrScheme name="Custom 2 new theme 1">
      <a:dk1>
        <a:srgbClr val="000000"/>
      </a:dk1>
      <a:lt1>
        <a:srgbClr val="FFFFFF"/>
      </a:lt1>
      <a:dk2>
        <a:srgbClr val="243646"/>
      </a:dk2>
      <a:lt2>
        <a:srgbClr val="E7E6E6"/>
      </a:lt2>
      <a:accent1>
        <a:srgbClr val="5D7D95"/>
      </a:accent1>
      <a:accent2>
        <a:srgbClr val="243646"/>
      </a:accent2>
      <a:accent3>
        <a:srgbClr val="87AF99"/>
      </a:accent3>
      <a:accent4>
        <a:srgbClr val="AC4324"/>
      </a:accent4>
      <a:accent5>
        <a:srgbClr val="CF3237"/>
      </a:accent5>
      <a:accent6>
        <a:srgbClr val="F6A81B"/>
      </a:accent6>
      <a:hlink>
        <a:srgbClr val="243646"/>
      </a:hlink>
      <a:folHlink>
        <a:srgbClr val="5D7D95"/>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ue Standard" id="{BD6C7405-5313-F64F-BD21-B23E89A465FE}" vid="{60804673-6331-8849-9DB0-6354190B9DD1}"/>
    </a:ext>
  </a:extLst>
</a:theme>
</file>

<file path=ppt/theme/theme9.xml><?xml version="1.0" encoding="utf-8"?>
<a:theme xmlns:a="http://schemas.openxmlformats.org/drawingml/2006/main" name="COM_Template_2">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4555</TotalTime>
  <Words>2450</Words>
  <Application>Microsoft Office PowerPoint</Application>
  <PresentationFormat>Widescreen</PresentationFormat>
  <Paragraphs>335</Paragraphs>
  <Slides>35</Slides>
  <Notes>21</Notes>
  <HiddenSlides>0</HiddenSlides>
  <MMClips>0</MMClips>
  <ScaleCrop>false</ScaleCrop>
  <HeadingPairs>
    <vt:vector size="4" baseType="variant">
      <vt:variant>
        <vt:lpstr>Theme</vt:lpstr>
      </vt:variant>
      <vt:variant>
        <vt:i4>19</vt:i4>
      </vt:variant>
      <vt:variant>
        <vt:lpstr>Slide Titles</vt:lpstr>
      </vt:variant>
      <vt:variant>
        <vt:i4>35</vt:i4>
      </vt:variant>
    </vt:vector>
  </HeadingPairs>
  <TitlesOfParts>
    <vt:vector size="54" baseType="lpstr">
      <vt:lpstr>EDCNewBrand</vt:lpstr>
      <vt:lpstr>1_RTI Corporate</vt:lpstr>
      <vt:lpstr>7_Custom Design</vt:lpstr>
      <vt:lpstr>CMMI blue</vt:lpstr>
      <vt:lpstr>1_CMMI blue</vt:lpstr>
      <vt:lpstr>1_Office Theme</vt:lpstr>
      <vt:lpstr>Theme1</vt:lpstr>
      <vt:lpstr>2_Master</vt:lpstr>
      <vt:lpstr>COM_Template_2</vt:lpstr>
      <vt:lpstr>Facet</vt:lpstr>
      <vt:lpstr>4_Default Design</vt:lpstr>
      <vt:lpstr>1_Office Theme</vt:lpstr>
      <vt:lpstr>1_Default Design</vt:lpstr>
      <vt:lpstr>9_Default Design</vt:lpstr>
      <vt:lpstr>2_Default Design</vt:lpstr>
      <vt:lpstr>7_Default Design</vt:lpstr>
      <vt:lpstr>Office 2013 - 2022 Theme</vt:lpstr>
      <vt:lpstr>3_Default Design</vt:lpstr>
      <vt:lpstr>Retrospect</vt:lpstr>
      <vt:lpstr>PowerPoint Presentation</vt:lpstr>
      <vt:lpstr>PowerPoint Presentation</vt:lpstr>
      <vt:lpstr>GUIDE + Primary Care</vt:lpstr>
      <vt:lpstr>The Realities of Primary Care</vt:lpstr>
      <vt:lpstr>Opportunities!    GUIDE + primary care</vt:lpstr>
      <vt:lpstr>Light bulb moments for PCPs</vt:lpstr>
      <vt:lpstr>Making a Diagnosis of Dementia</vt:lpstr>
      <vt:lpstr>PowerPoint Presentation</vt:lpstr>
      <vt:lpstr>PowerPoint Presentation</vt:lpstr>
      <vt:lpstr>PowerPoint Presentation</vt:lpstr>
      <vt:lpstr>PowerPoint Presentation</vt:lpstr>
      <vt:lpstr>PowerPoint Presentation</vt:lpstr>
      <vt:lpstr>PowerPoint Presentation</vt:lpstr>
      <vt:lpstr>Three Parts of a Dedicated Visit to Evaluate/ Make a Diagnosis</vt:lpstr>
      <vt:lpstr>Cognition Checklist</vt:lpstr>
      <vt:lpstr>“Cognition Checklist”  for Newly Diagnosed</vt:lpstr>
      <vt:lpstr>Patient and Caregiver Support and Resources</vt:lpstr>
      <vt:lpstr>Getting to YES:  Motivating referrals to GUIDE</vt:lpstr>
      <vt:lpstr>MCI vs Dementia</vt:lpstr>
      <vt:lpstr>PowerPoint Presentation</vt:lpstr>
      <vt:lpstr>PowerPoint Presentation</vt:lpstr>
      <vt:lpstr>GUIDE: Patient outreach  and provider engagement</vt:lpstr>
      <vt:lpstr>Dementia care at Penn Medicine</vt:lpstr>
      <vt:lpstr>Referrals to the Penn Memory Center</vt:lpstr>
      <vt:lpstr>Referrals to the Penn Memory Center</vt:lpstr>
      <vt:lpstr>GUIDE referrals</vt:lpstr>
      <vt:lpstr>Capability &amp; Opportunity</vt:lpstr>
      <vt:lpstr>Cognitive Assessment  Penn Pathway</vt:lpstr>
      <vt:lpstr>Interprofessional consults (eConsults)</vt:lpstr>
      <vt:lpstr>Motivation: Expedited referrals</vt:lpstr>
      <vt:lpstr>Motivation: Value of dementia detection</vt:lpstr>
      <vt:lpstr>Patient outreach</vt:lpstr>
      <vt:lpstr>Summary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Moffatt, Jennifer</dc:creator>
  <cp:lastModifiedBy>Avalos, Maria</cp:lastModifiedBy>
  <cp:revision>47</cp:revision>
  <dcterms:created xsi:type="dcterms:W3CDTF">2024-03-20T14:35:05Z</dcterms:created>
  <dcterms:modified xsi:type="dcterms:W3CDTF">2025-11-25T20:01:37Z</dcterms:modified>
</cp:coreProperties>
</file>